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0" r:id="rId3"/>
    <p:sldId id="323" r:id="rId4"/>
    <p:sldId id="303" r:id="rId5"/>
    <p:sldId id="304" r:id="rId6"/>
    <p:sldId id="308" r:id="rId7"/>
    <p:sldId id="310" r:id="rId8"/>
    <p:sldId id="306" r:id="rId9"/>
    <p:sldId id="317" r:id="rId10"/>
    <p:sldId id="289" r:id="rId11"/>
    <p:sldId id="318" r:id="rId12"/>
    <p:sldId id="277" r:id="rId13"/>
    <p:sldId id="319" r:id="rId14"/>
    <p:sldId id="291" r:id="rId15"/>
    <p:sldId id="320" r:id="rId16"/>
    <p:sldId id="293" r:id="rId17"/>
    <p:sldId id="321" r:id="rId18"/>
    <p:sldId id="292" r:id="rId19"/>
    <p:sldId id="322" r:id="rId20"/>
    <p:sldId id="294" r:id="rId21"/>
    <p:sldId id="271" r:id="rId22"/>
    <p:sldId id="296" r:id="rId23"/>
    <p:sldId id="298" r:id="rId24"/>
    <p:sldId id="258" r:id="rId2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430"/>
    <a:srgbClr val="9BBB59"/>
    <a:srgbClr val="83A343"/>
    <a:srgbClr val="B0B0EC"/>
    <a:srgbClr val="EFF8F8"/>
    <a:srgbClr val="002060"/>
    <a:srgbClr val="C0504D"/>
    <a:srgbClr val="75FF78"/>
    <a:srgbClr val="D2D2E1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69" d="100"/>
          <a:sy n="69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258EE-44E1-440E-B151-4FFC2AFB24BC}" type="doc">
      <dgm:prSet loTypeId="urn:microsoft.com/office/officeart/2005/8/layout/cycle4#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1F8371F-7E58-49ED-88D1-19236AD3E5C6}">
      <dgm:prSet phldrT="[Texto]"/>
      <dgm:spPr>
        <a:xfrm>
          <a:off x="1247648" y="231647"/>
          <a:ext cx="1759712" cy="1759712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Comité conductor local </a:t>
          </a:r>
        </a:p>
      </dgm:t>
    </dgm:pt>
    <dgm:pt modelId="{2C395FB0-A796-488D-8CFE-49C13D4FD67C}" type="parTrans" cxnId="{68235F0A-906E-47AC-BCFD-0BA6A747E49F}">
      <dgm:prSet/>
      <dgm:spPr/>
      <dgm:t>
        <a:bodyPr/>
        <a:lstStyle/>
        <a:p>
          <a:endParaRPr lang="es-ES"/>
        </a:p>
      </dgm:t>
    </dgm:pt>
    <dgm:pt modelId="{7B9B3BF2-209D-4C88-851E-FC5A151D53AF}" type="sibTrans" cxnId="{68235F0A-906E-47AC-BCFD-0BA6A747E49F}">
      <dgm:prSet/>
      <dgm:spPr/>
      <dgm:t>
        <a:bodyPr/>
        <a:lstStyle/>
        <a:p>
          <a:endParaRPr lang="es-ES"/>
        </a:p>
      </dgm:t>
    </dgm:pt>
    <dgm:pt modelId="{DBA8034C-4F3A-4789-9A02-170B1080980A}">
      <dgm:prSet phldrT="[Texto]"/>
      <dgm:spPr>
        <a:xfrm rot="5400000">
          <a:off x="3088640" y="231647"/>
          <a:ext cx="1759712" cy="1759712"/>
        </a:xfrm>
        <a:solidFill>
          <a:srgbClr val="C0504D">
            <a:hueOff val="1560506"/>
            <a:satOff val="-1946"/>
            <a:lumOff val="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Equipo de investigación</a:t>
          </a:r>
        </a:p>
      </dgm:t>
    </dgm:pt>
    <dgm:pt modelId="{4D51F2D1-A133-4C1F-BD58-9482A99056C0}" type="parTrans" cxnId="{C7927B5D-9A8F-40D8-B2CD-9835EDA857A8}">
      <dgm:prSet/>
      <dgm:spPr/>
      <dgm:t>
        <a:bodyPr/>
        <a:lstStyle/>
        <a:p>
          <a:endParaRPr lang="es-ES"/>
        </a:p>
      </dgm:t>
    </dgm:pt>
    <dgm:pt modelId="{17B2A715-F170-419A-8ED1-D39C97701EB0}" type="sibTrans" cxnId="{C7927B5D-9A8F-40D8-B2CD-9835EDA857A8}">
      <dgm:prSet/>
      <dgm:spPr/>
      <dgm:t>
        <a:bodyPr/>
        <a:lstStyle/>
        <a:p>
          <a:endParaRPr lang="es-ES"/>
        </a:p>
      </dgm:t>
    </dgm:pt>
    <dgm:pt modelId="{DC42543B-74D8-4E9D-93A1-368740E09B2D}">
      <dgm:prSet phldrT="[Texto]"/>
      <dgm:spPr>
        <a:xfrm rot="10800000">
          <a:off x="3088640" y="2072640"/>
          <a:ext cx="1759712" cy="1759712"/>
        </a:xfrm>
        <a:solidFill>
          <a:srgbClr val="C0504D">
            <a:hueOff val="3121013"/>
            <a:satOff val="-3893"/>
            <a:lumOff val="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Plataforma de profesionales </a:t>
          </a:r>
        </a:p>
      </dgm:t>
    </dgm:pt>
    <dgm:pt modelId="{9B5C7CA0-5DB5-48C0-8CF3-0D29783D2E3E}" type="parTrans" cxnId="{0C486674-273C-42A6-B7B8-3EE9C572AB24}">
      <dgm:prSet/>
      <dgm:spPr/>
      <dgm:t>
        <a:bodyPr/>
        <a:lstStyle/>
        <a:p>
          <a:endParaRPr lang="es-ES"/>
        </a:p>
      </dgm:t>
    </dgm:pt>
    <dgm:pt modelId="{408F4E02-2D76-4486-91AB-C75E92A8698C}" type="sibTrans" cxnId="{0C486674-273C-42A6-B7B8-3EE9C572AB24}">
      <dgm:prSet/>
      <dgm:spPr/>
      <dgm:t>
        <a:bodyPr/>
        <a:lstStyle/>
        <a:p>
          <a:endParaRPr lang="es-ES"/>
        </a:p>
      </dgm:t>
    </dgm:pt>
    <dgm:pt modelId="{5F658367-2CDE-4E6F-8187-AA0A35F97BF8}">
      <dgm:prSet phldrT="[Texto]"/>
      <dgm:spPr>
        <a:xfrm rot="16200000">
          <a:off x="1247648" y="2072640"/>
          <a:ext cx="1759712" cy="1759712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Directivos de la red </a:t>
          </a:r>
        </a:p>
      </dgm:t>
    </dgm:pt>
    <dgm:pt modelId="{8A3F1D05-9E7B-43DD-9145-A1DDAE97C0BE}" type="parTrans" cxnId="{E78AA0C0-5F1C-4432-AA31-9FC63171713F}">
      <dgm:prSet/>
      <dgm:spPr/>
      <dgm:t>
        <a:bodyPr/>
        <a:lstStyle/>
        <a:p>
          <a:endParaRPr lang="es-ES"/>
        </a:p>
      </dgm:t>
    </dgm:pt>
    <dgm:pt modelId="{34334DB6-88EF-44A0-ACCE-E78F912F113D}" type="sibTrans" cxnId="{E78AA0C0-5F1C-4432-AA31-9FC63171713F}">
      <dgm:prSet/>
      <dgm:spPr/>
      <dgm:t>
        <a:bodyPr/>
        <a:lstStyle/>
        <a:p>
          <a:endParaRPr lang="es-ES"/>
        </a:p>
      </dgm:t>
    </dgm:pt>
    <dgm:pt modelId="{33F1BCBC-353A-4FAF-98BE-8B5238D4A4C6}" type="pres">
      <dgm:prSet presAssocID="{0CC258EE-44E1-440E-B151-4FFC2AFB24B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CC0B4F5-475B-48FD-8789-E1BCD998A71D}" type="pres">
      <dgm:prSet presAssocID="{0CC258EE-44E1-440E-B151-4FFC2AFB24BC}" presName="children" presStyleCnt="0"/>
      <dgm:spPr/>
    </dgm:pt>
    <dgm:pt modelId="{BAE79574-C772-4759-BE2D-A0B4947EE860}" type="pres">
      <dgm:prSet presAssocID="{0CC258EE-44E1-440E-B151-4FFC2AFB24BC}" presName="childPlaceholder" presStyleCnt="0"/>
      <dgm:spPr/>
    </dgm:pt>
    <dgm:pt modelId="{1DD3612D-FFE0-4B5B-8B8E-B9728B492E35}" type="pres">
      <dgm:prSet presAssocID="{0CC258EE-44E1-440E-B151-4FFC2AFB24BC}" presName="circle" presStyleCnt="0"/>
      <dgm:spPr/>
    </dgm:pt>
    <dgm:pt modelId="{D6F9F612-A848-4455-BD74-3BDC6F0A31D4}" type="pres">
      <dgm:prSet presAssocID="{0CC258EE-44E1-440E-B151-4FFC2AFB24BC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0FD83992-550C-45A0-96ED-2B7C5E58BC4F}" type="pres">
      <dgm:prSet presAssocID="{0CC258EE-44E1-440E-B151-4FFC2AFB24BC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D37FC9D2-BC58-4100-891D-051C20B6F0F0}" type="pres">
      <dgm:prSet presAssocID="{0CC258EE-44E1-440E-B151-4FFC2AFB24BC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11A068D2-0B4D-4F54-8AE2-E2183E67B25E}" type="pres">
      <dgm:prSet presAssocID="{0CC258EE-44E1-440E-B151-4FFC2AFB24BC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00673F20-6313-42D9-ACEF-AFB31A63D5A3}" type="pres">
      <dgm:prSet presAssocID="{0CC258EE-44E1-440E-B151-4FFC2AFB24BC}" presName="quadrantPlaceholder" presStyleCnt="0"/>
      <dgm:spPr/>
    </dgm:pt>
    <dgm:pt modelId="{2D3275BA-FCFD-4DCA-9C77-4CE42E30A96D}" type="pres">
      <dgm:prSet presAssocID="{0CC258EE-44E1-440E-B151-4FFC2AFB24BC}" presName="center1" presStyleLbl="fgShp" presStyleIdx="0" presStyleCnt="2"/>
      <dgm:spPr>
        <a:xfrm>
          <a:off x="2744216" y="1666240"/>
          <a:ext cx="607568" cy="528320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573BBEE-4302-4618-BDB3-3F768BA57B9A}" type="pres">
      <dgm:prSet presAssocID="{0CC258EE-44E1-440E-B151-4FFC2AFB24BC}" presName="center2" presStyleLbl="fgShp" presStyleIdx="1" presStyleCnt="2"/>
      <dgm:spPr>
        <a:xfrm rot="10800000">
          <a:off x="2744216" y="1869440"/>
          <a:ext cx="607568" cy="528320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68235F0A-906E-47AC-BCFD-0BA6A747E49F}" srcId="{0CC258EE-44E1-440E-B151-4FFC2AFB24BC}" destId="{F1F8371F-7E58-49ED-88D1-19236AD3E5C6}" srcOrd="0" destOrd="0" parTransId="{2C395FB0-A796-488D-8CFE-49C13D4FD67C}" sibTransId="{7B9B3BF2-209D-4C88-851E-FC5A151D53AF}"/>
    <dgm:cxn modelId="{C7927B5D-9A8F-40D8-B2CD-9835EDA857A8}" srcId="{0CC258EE-44E1-440E-B151-4FFC2AFB24BC}" destId="{DBA8034C-4F3A-4789-9A02-170B1080980A}" srcOrd="1" destOrd="0" parTransId="{4D51F2D1-A133-4C1F-BD58-9482A99056C0}" sibTransId="{17B2A715-F170-419A-8ED1-D39C97701EB0}"/>
    <dgm:cxn modelId="{CA135447-B73E-4AD5-8549-AD398DEA0FFA}" type="presOf" srcId="{DBA8034C-4F3A-4789-9A02-170B1080980A}" destId="{0FD83992-550C-45A0-96ED-2B7C5E58BC4F}" srcOrd="0" destOrd="0" presId="urn:microsoft.com/office/officeart/2005/8/layout/cycle4#1"/>
    <dgm:cxn modelId="{AE6FFD72-D944-4907-8352-DEE3B1DA4ABE}" type="presOf" srcId="{F1F8371F-7E58-49ED-88D1-19236AD3E5C6}" destId="{D6F9F612-A848-4455-BD74-3BDC6F0A31D4}" srcOrd="0" destOrd="0" presId="urn:microsoft.com/office/officeart/2005/8/layout/cycle4#1"/>
    <dgm:cxn modelId="{0C486674-273C-42A6-B7B8-3EE9C572AB24}" srcId="{0CC258EE-44E1-440E-B151-4FFC2AFB24BC}" destId="{DC42543B-74D8-4E9D-93A1-368740E09B2D}" srcOrd="2" destOrd="0" parTransId="{9B5C7CA0-5DB5-48C0-8CF3-0D29783D2E3E}" sibTransId="{408F4E02-2D76-4486-91AB-C75E92A8698C}"/>
    <dgm:cxn modelId="{1C323255-D091-4FDD-8E76-49ACBF40C22D}" type="presOf" srcId="{0CC258EE-44E1-440E-B151-4FFC2AFB24BC}" destId="{33F1BCBC-353A-4FAF-98BE-8B5238D4A4C6}" srcOrd="0" destOrd="0" presId="urn:microsoft.com/office/officeart/2005/8/layout/cycle4#1"/>
    <dgm:cxn modelId="{15D5FFA4-B28B-4D69-A62C-F128B14AFF7B}" type="presOf" srcId="{DC42543B-74D8-4E9D-93A1-368740E09B2D}" destId="{D37FC9D2-BC58-4100-891D-051C20B6F0F0}" srcOrd="0" destOrd="0" presId="urn:microsoft.com/office/officeart/2005/8/layout/cycle4#1"/>
    <dgm:cxn modelId="{0056BFAB-E264-4D3F-8419-DE080D50E130}" type="presOf" srcId="{5F658367-2CDE-4E6F-8187-AA0A35F97BF8}" destId="{11A068D2-0B4D-4F54-8AE2-E2183E67B25E}" srcOrd="0" destOrd="0" presId="urn:microsoft.com/office/officeart/2005/8/layout/cycle4#1"/>
    <dgm:cxn modelId="{E78AA0C0-5F1C-4432-AA31-9FC63171713F}" srcId="{0CC258EE-44E1-440E-B151-4FFC2AFB24BC}" destId="{5F658367-2CDE-4E6F-8187-AA0A35F97BF8}" srcOrd="3" destOrd="0" parTransId="{8A3F1D05-9E7B-43DD-9145-A1DDAE97C0BE}" sibTransId="{34334DB6-88EF-44A0-ACCE-E78F912F113D}"/>
    <dgm:cxn modelId="{971F2197-86F2-48CC-8CA0-5BB3DC48805F}" type="presParOf" srcId="{33F1BCBC-353A-4FAF-98BE-8B5238D4A4C6}" destId="{6CC0B4F5-475B-48FD-8789-E1BCD998A71D}" srcOrd="0" destOrd="0" presId="urn:microsoft.com/office/officeart/2005/8/layout/cycle4#1"/>
    <dgm:cxn modelId="{D8A93B53-F6ED-4CB2-BF8F-91EB8635AA3C}" type="presParOf" srcId="{6CC0B4F5-475B-48FD-8789-E1BCD998A71D}" destId="{BAE79574-C772-4759-BE2D-A0B4947EE860}" srcOrd="0" destOrd="0" presId="urn:microsoft.com/office/officeart/2005/8/layout/cycle4#1"/>
    <dgm:cxn modelId="{D72EC525-E60B-43F1-A0A1-0AEBA5366D38}" type="presParOf" srcId="{33F1BCBC-353A-4FAF-98BE-8B5238D4A4C6}" destId="{1DD3612D-FFE0-4B5B-8B8E-B9728B492E35}" srcOrd="1" destOrd="0" presId="urn:microsoft.com/office/officeart/2005/8/layout/cycle4#1"/>
    <dgm:cxn modelId="{20EC5335-05B4-404D-9D6E-FFBEA488F21F}" type="presParOf" srcId="{1DD3612D-FFE0-4B5B-8B8E-B9728B492E35}" destId="{D6F9F612-A848-4455-BD74-3BDC6F0A31D4}" srcOrd="0" destOrd="0" presId="urn:microsoft.com/office/officeart/2005/8/layout/cycle4#1"/>
    <dgm:cxn modelId="{57CB9202-47D1-4941-AFDD-CDD91FC59DB9}" type="presParOf" srcId="{1DD3612D-FFE0-4B5B-8B8E-B9728B492E35}" destId="{0FD83992-550C-45A0-96ED-2B7C5E58BC4F}" srcOrd="1" destOrd="0" presId="urn:microsoft.com/office/officeart/2005/8/layout/cycle4#1"/>
    <dgm:cxn modelId="{8A567060-D5D2-4EC3-86D7-C13F87733983}" type="presParOf" srcId="{1DD3612D-FFE0-4B5B-8B8E-B9728B492E35}" destId="{D37FC9D2-BC58-4100-891D-051C20B6F0F0}" srcOrd="2" destOrd="0" presId="urn:microsoft.com/office/officeart/2005/8/layout/cycle4#1"/>
    <dgm:cxn modelId="{32A5C88F-7B43-4E17-9F0F-BDEF21C3FA73}" type="presParOf" srcId="{1DD3612D-FFE0-4B5B-8B8E-B9728B492E35}" destId="{11A068D2-0B4D-4F54-8AE2-E2183E67B25E}" srcOrd="3" destOrd="0" presId="urn:microsoft.com/office/officeart/2005/8/layout/cycle4#1"/>
    <dgm:cxn modelId="{1F0AEADF-0A2D-4C00-BAE8-617864B22147}" type="presParOf" srcId="{1DD3612D-FFE0-4B5B-8B8E-B9728B492E35}" destId="{00673F20-6313-42D9-ACEF-AFB31A63D5A3}" srcOrd="4" destOrd="0" presId="urn:microsoft.com/office/officeart/2005/8/layout/cycle4#1"/>
    <dgm:cxn modelId="{7BF1C364-D881-4E43-893E-42837435BB5F}" type="presParOf" srcId="{33F1BCBC-353A-4FAF-98BE-8B5238D4A4C6}" destId="{2D3275BA-FCFD-4DCA-9C77-4CE42E30A96D}" srcOrd="2" destOrd="0" presId="urn:microsoft.com/office/officeart/2005/8/layout/cycle4#1"/>
    <dgm:cxn modelId="{7D882180-6617-4765-B044-7C6D33F08B30}" type="presParOf" srcId="{33F1BCBC-353A-4FAF-98BE-8B5238D4A4C6}" destId="{3573BBEE-4302-4618-BDB3-3F768BA57B9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CC8C73-564A-4A46-B0C0-5EBBA9248849}" type="doc">
      <dgm:prSet loTypeId="urn:microsoft.com/office/officeart/2005/8/layout/cycle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A7A93E5-543F-4C44-831A-98A67AC1F44F}">
      <dgm:prSet phldrT="[Texto]"/>
      <dgm:spPr/>
      <dgm:t>
        <a:bodyPr/>
        <a:lstStyle/>
        <a:p>
          <a:r>
            <a:rPr lang="es-CO" b="0" dirty="0">
              <a:latin typeface="Arial" panose="020B0604020202020204" pitchFamily="34" charset="0"/>
              <a:cs typeface="Arial" panose="020B0604020202020204" pitchFamily="34" charset="0"/>
            </a:rPr>
            <a:t>Factibilidad técnica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3370A0-CB81-423A-B58E-2817AF27AC53}" type="parTrans" cxnId="{2E696DA8-9F1E-4470-A4F0-2AB3EA1123A1}">
      <dgm:prSet/>
      <dgm:spPr/>
      <dgm:t>
        <a:bodyPr/>
        <a:lstStyle/>
        <a:p>
          <a:endParaRPr lang="es-ES"/>
        </a:p>
      </dgm:t>
    </dgm:pt>
    <dgm:pt modelId="{30F463A0-C237-4437-A3D8-4637C414BA88}" type="sibTrans" cxnId="{2E696DA8-9F1E-4470-A4F0-2AB3EA1123A1}">
      <dgm:prSet/>
      <dgm:spPr/>
      <dgm:t>
        <a:bodyPr/>
        <a:lstStyle/>
        <a:p>
          <a:endParaRPr lang="es-ES"/>
        </a:p>
      </dgm:t>
    </dgm:pt>
    <dgm:pt modelId="{BA8EA009-9B8A-4BA2-955A-3635587D9B8B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Impacto corto plazo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3C459-607A-405D-81A4-853BFB11CB90}" type="parTrans" cxnId="{4204F9E8-3FB7-47A9-A3C3-426968824F9C}">
      <dgm:prSet/>
      <dgm:spPr/>
      <dgm:t>
        <a:bodyPr/>
        <a:lstStyle/>
        <a:p>
          <a:endParaRPr lang="es-ES"/>
        </a:p>
      </dgm:t>
    </dgm:pt>
    <dgm:pt modelId="{336417B5-00AB-40A6-8C7D-74005AE8735C}" type="sibTrans" cxnId="{4204F9E8-3FB7-47A9-A3C3-426968824F9C}">
      <dgm:prSet/>
      <dgm:spPr/>
      <dgm:t>
        <a:bodyPr/>
        <a:lstStyle/>
        <a:p>
          <a:endParaRPr lang="es-ES"/>
        </a:p>
      </dgm:t>
    </dgm:pt>
    <dgm:pt modelId="{67DAF9DA-A457-44C4-AD49-A3D44ED640AE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Sostenibilidad 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B74EBC-52FF-4602-9C6F-D6B0B7FCADBB}" type="parTrans" cxnId="{8862842E-0728-4D9F-BE72-FDD4E48434F0}">
      <dgm:prSet/>
      <dgm:spPr/>
      <dgm:t>
        <a:bodyPr/>
        <a:lstStyle/>
        <a:p>
          <a:endParaRPr lang="es-ES"/>
        </a:p>
      </dgm:t>
    </dgm:pt>
    <dgm:pt modelId="{63043CB9-5596-46E5-ADF9-661B63987DBC}" type="sibTrans" cxnId="{8862842E-0728-4D9F-BE72-FDD4E48434F0}">
      <dgm:prSet/>
      <dgm:spPr/>
      <dgm:t>
        <a:bodyPr/>
        <a:lstStyle/>
        <a:p>
          <a:endParaRPr lang="es-ES"/>
        </a:p>
      </dgm:t>
    </dgm:pt>
    <dgm:pt modelId="{AC4880E4-2C9F-42F6-8777-0780AC17A06B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Visibilidad política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DD3B53-052F-4759-B8FE-6C35ADC8C346}" type="parTrans" cxnId="{396A204E-7DA3-4663-8052-3FDF40E132D9}">
      <dgm:prSet/>
      <dgm:spPr/>
      <dgm:t>
        <a:bodyPr/>
        <a:lstStyle/>
        <a:p>
          <a:endParaRPr lang="es-ES"/>
        </a:p>
      </dgm:t>
    </dgm:pt>
    <dgm:pt modelId="{9CFBB407-AA2E-49AE-976E-7348EB9BF114}" type="sibTrans" cxnId="{396A204E-7DA3-4663-8052-3FDF40E132D9}">
      <dgm:prSet/>
      <dgm:spPr/>
      <dgm:t>
        <a:bodyPr/>
        <a:lstStyle/>
        <a:p>
          <a:endParaRPr lang="es-ES"/>
        </a:p>
      </dgm:t>
    </dgm:pt>
    <dgm:pt modelId="{9D9A9610-0DA9-4438-B845-9DA75E2F893B}" type="pres">
      <dgm:prSet presAssocID="{37CC8C73-564A-4A46-B0C0-5EBBA9248849}" presName="cycle" presStyleCnt="0">
        <dgm:presLayoutVars>
          <dgm:dir/>
          <dgm:resizeHandles val="exact"/>
        </dgm:presLayoutVars>
      </dgm:prSet>
      <dgm:spPr/>
    </dgm:pt>
    <dgm:pt modelId="{0682C035-CBEE-4F37-974D-E082637C4903}" type="pres">
      <dgm:prSet presAssocID="{2A7A93E5-543F-4C44-831A-98A67AC1F44F}" presName="node" presStyleLbl="node1" presStyleIdx="0" presStyleCnt="4" custScaleY="65028">
        <dgm:presLayoutVars>
          <dgm:bulletEnabled val="1"/>
        </dgm:presLayoutVars>
      </dgm:prSet>
      <dgm:spPr/>
    </dgm:pt>
    <dgm:pt modelId="{7AD06B7B-0F01-493F-8748-E239B2D965BE}" type="pres">
      <dgm:prSet presAssocID="{2A7A93E5-543F-4C44-831A-98A67AC1F44F}" presName="spNode" presStyleCnt="0"/>
      <dgm:spPr/>
    </dgm:pt>
    <dgm:pt modelId="{4E5B46BE-DA4A-4EFA-B09F-C900EB50AF28}" type="pres">
      <dgm:prSet presAssocID="{30F463A0-C237-4437-A3D8-4637C414BA88}" presName="sibTrans" presStyleLbl="sibTrans1D1" presStyleIdx="0" presStyleCnt="4"/>
      <dgm:spPr/>
    </dgm:pt>
    <dgm:pt modelId="{FAB603E5-5A16-4B09-858E-C132A68A2E8A}" type="pres">
      <dgm:prSet presAssocID="{BA8EA009-9B8A-4BA2-955A-3635587D9B8B}" presName="node" presStyleLbl="node1" presStyleIdx="1" presStyleCnt="4" custScaleY="62870">
        <dgm:presLayoutVars>
          <dgm:bulletEnabled val="1"/>
        </dgm:presLayoutVars>
      </dgm:prSet>
      <dgm:spPr/>
    </dgm:pt>
    <dgm:pt modelId="{4231C7BF-58A2-48FE-8C97-FBE45655616B}" type="pres">
      <dgm:prSet presAssocID="{BA8EA009-9B8A-4BA2-955A-3635587D9B8B}" presName="spNode" presStyleCnt="0"/>
      <dgm:spPr/>
    </dgm:pt>
    <dgm:pt modelId="{6029A5B8-0808-4FBB-918F-F3AE2F0D7BF0}" type="pres">
      <dgm:prSet presAssocID="{336417B5-00AB-40A6-8C7D-74005AE8735C}" presName="sibTrans" presStyleLbl="sibTrans1D1" presStyleIdx="1" presStyleCnt="4"/>
      <dgm:spPr/>
    </dgm:pt>
    <dgm:pt modelId="{583F0A43-62BB-4702-9455-F0934778F638}" type="pres">
      <dgm:prSet presAssocID="{67DAF9DA-A457-44C4-AD49-A3D44ED640AE}" presName="node" presStyleLbl="node1" presStyleIdx="2" presStyleCnt="4" custScaleY="65678">
        <dgm:presLayoutVars>
          <dgm:bulletEnabled val="1"/>
        </dgm:presLayoutVars>
      </dgm:prSet>
      <dgm:spPr/>
    </dgm:pt>
    <dgm:pt modelId="{E8A3B880-F7AB-4485-993B-4757B4D5C513}" type="pres">
      <dgm:prSet presAssocID="{67DAF9DA-A457-44C4-AD49-A3D44ED640AE}" presName="spNode" presStyleCnt="0"/>
      <dgm:spPr/>
    </dgm:pt>
    <dgm:pt modelId="{55BE9192-1D2A-4310-AC60-AFB04D8ED146}" type="pres">
      <dgm:prSet presAssocID="{63043CB9-5596-46E5-ADF9-661B63987DBC}" presName="sibTrans" presStyleLbl="sibTrans1D1" presStyleIdx="2" presStyleCnt="4"/>
      <dgm:spPr/>
    </dgm:pt>
    <dgm:pt modelId="{192EB1F1-ECE4-492A-A77D-84025BAB3104}" type="pres">
      <dgm:prSet presAssocID="{AC4880E4-2C9F-42F6-8777-0780AC17A06B}" presName="node" presStyleLbl="node1" presStyleIdx="3" presStyleCnt="4" custScaleY="62870">
        <dgm:presLayoutVars>
          <dgm:bulletEnabled val="1"/>
        </dgm:presLayoutVars>
      </dgm:prSet>
      <dgm:spPr/>
    </dgm:pt>
    <dgm:pt modelId="{0F55B70C-7B84-488C-9BA8-BDB5A75A8EF7}" type="pres">
      <dgm:prSet presAssocID="{AC4880E4-2C9F-42F6-8777-0780AC17A06B}" presName="spNode" presStyleCnt="0"/>
      <dgm:spPr/>
    </dgm:pt>
    <dgm:pt modelId="{004A449F-191C-421D-B0B6-80CBBC832AF7}" type="pres">
      <dgm:prSet presAssocID="{9CFBB407-AA2E-49AE-976E-7348EB9BF114}" presName="sibTrans" presStyleLbl="sibTrans1D1" presStyleIdx="3" presStyleCnt="4"/>
      <dgm:spPr/>
    </dgm:pt>
  </dgm:ptLst>
  <dgm:cxnLst>
    <dgm:cxn modelId="{8862842E-0728-4D9F-BE72-FDD4E48434F0}" srcId="{37CC8C73-564A-4A46-B0C0-5EBBA9248849}" destId="{67DAF9DA-A457-44C4-AD49-A3D44ED640AE}" srcOrd="2" destOrd="0" parTransId="{27B74EBC-52FF-4602-9C6F-D6B0B7FCADBB}" sibTransId="{63043CB9-5596-46E5-ADF9-661B63987DBC}"/>
    <dgm:cxn modelId="{E3849D39-6ED2-4A72-BEB2-83D903A9EFAF}" type="presOf" srcId="{336417B5-00AB-40A6-8C7D-74005AE8735C}" destId="{6029A5B8-0808-4FBB-918F-F3AE2F0D7BF0}" srcOrd="0" destOrd="0" presId="urn:microsoft.com/office/officeart/2005/8/layout/cycle6"/>
    <dgm:cxn modelId="{CFA78862-0B5E-437C-9ED7-E5501498D1BF}" type="presOf" srcId="{AC4880E4-2C9F-42F6-8777-0780AC17A06B}" destId="{192EB1F1-ECE4-492A-A77D-84025BAB3104}" srcOrd="0" destOrd="0" presId="urn:microsoft.com/office/officeart/2005/8/layout/cycle6"/>
    <dgm:cxn modelId="{396A204E-7DA3-4663-8052-3FDF40E132D9}" srcId="{37CC8C73-564A-4A46-B0C0-5EBBA9248849}" destId="{AC4880E4-2C9F-42F6-8777-0780AC17A06B}" srcOrd="3" destOrd="0" parTransId="{F2DD3B53-052F-4759-B8FE-6C35ADC8C346}" sibTransId="{9CFBB407-AA2E-49AE-976E-7348EB9BF114}"/>
    <dgm:cxn modelId="{96FCCB8D-DE34-49B4-8636-3B0C8B7907B9}" type="presOf" srcId="{37CC8C73-564A-4A46-B0C0-5EBBA9248849}" destId="{9D9A9610-0DA9-4438-B845-9DA75E2F893B}" srcOrd="0" destOrd="0" presId="urn:microsoft.com/office/officeart/2005/8/layout/cycle6"/>
    <dgm:cxn modelId="{7DD5948F-5B1B-42A1-B93D-A76E739E924B}" type="presOf" srcId="{BA8EA009-9B8A-4BA2-955A-3635587D9B8B}" destId="{FAB603E5-5A16-4B09-858E-C132A68A2E8A}" srcOrd="0" destOrd="0" presId="urn:microsoft.com/office/officeart/2005/8/layout/cycle6"/>
    <dgm:cxn modelId="{2E696DA8-9F1E-4470-A4F0-2AB3EA1123A1}" srcId="{37CC8C73-564A-4A46-B0C0-5EBBA9248849}" destId="{2A7A93E5-543F-4C44-831A-98A67AC1F44F}" srcOrd="0" destOrd="0" parTransId="{313370A0-CB81-423A-B58E-2817AF27AC53}" sibTransId="{30F463A0-C237-4437-A3D8-4637C414BA88}"/>
    <dgm:cxn modelId="{58FC26C4-A0B3-4224-8ADB-7E18F963BCF4}" type="presOf" srcId="{2A7A93E5-543F-4C44-831A-98A67AC1F44F}" destId="{0682C035-CBEE-4F37-974D-E082637C4903}" srcOrd="0" destOrd="0" presId="urn:microsoft.com/office/officeart/2005/8/layout/cycle6"/>
    <dgm:cxn modelId="{808B16CC-F4E7-4089-903F-2B1CCE6CC63D}" type="presOf" srcId="{9CFBB407-AA2E-49AE-976E-7348EB9BF114}" destId="{004A449F-191C-421D-B0B6-80CBBC832AF7}" srcOrd="0" destOrd="0" presId="urn:microsoft.com/office/officeart/2005/8/layout/cycle6"/>
    <dgm:cxn modelId="{16066BD5-9AD7-4A8E-B81F-09A2EE640F1B}" type="presOf" srcId="{63043CB9-5596-46E5-ADF9-661B63987DBC}" destId="{55BE9192-1D2A-4310-AC60-AFB04D8ED146}" srcOrd="0" destOrd="0" presId="urn:microsoft.com/office/officeart/2005/8/layout/cycle6"/>
    <dgm:cxn modelId="{4204F9E8-3FB7-47A9-A3C3-426968824F9C}" srcId="{37CC8C73-564A-4A46-B0C0-5EBBA9248849}" destId="{BA8EA009-9B8A-4BA2-955A-3635587D9B8B}" srcOrd="1" destOrd="0" parTransId="{17C3C459-607A-405D-81A4-853BFB11CB90}" sibTransId="{336417B5-00AB-40A6-8C7D-74005AE8735C}"/>
    <dgm:cxn modelId="{79E8B6F7-D5DE-40C6-AAF1-4E4E6DEA9303}" type="presOf" srcId="{67DAF9DA-A457-44C4-AD49-A3D44ED640AE}" destId="{583F0A43-62BB-4702-9455-F0934778F638}" srcOrd="0" destOrd="0" presId="urn:microsoft.com/office/officeart/2005/8/layout/cycle6"/>
    <dgm:cxn modelId="{AE3A98FB-828F-4F6F-A595-63322467B943}" type="presOf" srcId="{30F463A0-C237-4437-A3D8-4637C414BA88}" destId="{4E5B46BE-DA4A-4EFA-B09F-C900EB50AF28}" srcOrd="0" destOrd="0" presId="urn:microsoft.com/office/officeart/2005/8/layout/cycle6"/>
    <dgm:cxn modelId="{F369060E-36F7-46E8-9403-8D0A20F04946}" type="presParOf" srcId="{9D9A9610-0DA9-4438-B845-9DA75E2F893B}" destId="{0682C035-CBEE-4F37-974D-E082637C4903}" srcOrd="0" destOrd="0" presId="urn:microsoft.com/office/officeart/2005/8/layout/cycle6"/>
    <dgm:cxn modelId="{0DCDA668-86F6-480B-9ABF-42C77ABAB4A7}" type="presParOf" srcId="{9D9A9610-0DA9-4438-B845-9DA75E2F893B}" destId="{7AD06B7B-0F01-493F-8748-E239B2D965BE}" srcOrd="1" destOrd="0" presId="urn:microsoft.com/office/officeart/2005/8/layout/cycle6"/>
    <dgm:cxn modelId="{721DC010-E0D4-4F87-80D9-F1A166469506}" type="presParOf" srcId="{9D9A9610-0DA9-4438-B845-9DA75E2F893B}" destId="{4E5B46BE-DA4A-4EFA-B09F-C900EB50AF28}" srcOrd="2" destOrd="0" presId="urn:microsoft.com/office/officeart/2005/8/layout/cycle6"/>
    <dgm:cxn modelId="{C913D7BA-A5F0-413A-BF27-101626466A45}" type="presParOf" srcId="{9D9A9610-0DA9-4438-B845-9DA75E2F893B}" destId="{FAB603E5-5A16-4B09-858E-C132A68A2E8A}" srcOrd="3" destOrd="0" presId="urn:microsoft.com/office/officeart/2005/8/layout/cycle6"/>
    <dgm:cxn modelId="{2692892D-F7D9-41C8-B3C6-D7F41ADFAAF4}" type="presParOf" srcId="{9D9A9610-0DA9-4438-B845-9DA75E2F893B}" destId="{4231C7BF-58A2-48FE-8C97-FBE45655616B}" srcOrd="4" destOrd="0" presId="urn:microsoft.com/office/officeart/2005/8/layout/cycle6"/>
    <dgm:cxn modelId="{918BF81E-F023-432C-8C35-9FEBF55C97D5}" type="presParOf" srcId="{9D9A9610-0DA9-4438-B845-9DA75E2F893B}" destId="{6029A5B8-0808-4FBB-918F-F3AE2F0D7BF0}" srcOrd="5" destOrd="0" presId="urn:microsoft.com/office/officeart/2005/8/layout/cycle6"/>
    <dgm:cxn modelId="{3DABB6A6-C385-40C3-8D98-CCE60047FAB7}" type="presParOf" srcId="{9D9A9610-0DA9-4438-B845-9DA75E2F893B}" destId="{583F0A43-62BB-4702-9455-F0934778F638}" srcOrd="6" destOrd="0" presId="urn:microsoft.com/office/officeart/2005/8/layout/cycle6"/>
    <dgm:cxn modelId="{FBB36F66-7646-4702-BA74-79939D0DF14D}" type="presParOf" srcId="{9D9A9610-0DA9-4438-B845-9DA75E2F893B}" destId="{E8A3B880-F7AB-4485-993B-4757B4D5C513}" srcOrd="7" destOrd="0" presId="urn:microsoft.com/office/officeart/2005/8/layout/cycle6"/>
    <dgm:cxn modelId="{2AA3102C-0008-4026-95D1-B228DFAA73D7}" type="presParOf" srcId="{9D9A9610-0DA9-4438-B845-9DA75E2F893B}" destId="{55BE9192-1D2A-4310-AC60-AFB04D8ED146}" srcOrd="8" destOrd="0" presId="urn:microsoft.com/office/officeart/2005/8/layout/cycle6"/>
    <dgm:cxn modelId="{88DC8313-A76A-4447-9482-103848EA2E88}" type="presParOf" srcId="{9D9A9610-0DA9-4438-B845-9DA75E2F893B}" destId="{192EB1F1-ECE4-492A-A77D-84025BAB3104}" srcOrd="9" destOrd="0" presId="urn:microsoft.com/office/officeart/2005/8/layout/cycle6"/>
    <dgm:cxn modelId="{615C5BCE-DE81-4879-9615-D945677E1CEE}" type="presParOf" srcId="{9D9A9610-0DA9-4438-B845-9DA75E2F893B}" destId="{0F55B70C-7B84-488C-9BA8-BDB5A75A8EF7}" srcOrd="10" destOrd="0" presId="urn:microsoft.com/office/officeart/2005/8/layout/cycle6"/>
    <dgm:cxn modelId="{0EC5D0B2-1D8F-4425-A8BE-B304D7E32EC8}" type="presParOf" srcId="{9D9A9610-0DA9-4438-B845-9DA75E2F893B}" destId="{004A449F-191C-421D-B0B6-80CBBC832AF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1DC71A-24B4-4EA7-94E1-4FDDF634F8D2}" type="doc">
      <dgm:prSet loTypeId="urn:microsoft.com/office/officeart/2005/8/layout/default#4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0C31B5A6-CE1B-41C1-B03D-999A7E33253D}">
      <dgm:prSet phldrT="[Texto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Estudio línea de base 2014-2015</a:t>
          </a:r>
        </a:p>
      </dgm:t>
    </dgm:pt>
    <dgm:pt modelId="{8CC8D088-0AE5-4AF7-A9AB-5978D3653939}" type="sibTrans" cxnId="{1353E196-F3B8-44FB-8778-C9B660E8A2F4}">
      <dgm:prSet/>
      <dgm:spPr/>
      <dgm:t>
        <a:bodyPr/>
        <a:lstStyle/>
        <a:p>
          <a:endParaRPr lang="es-ES" sz="1600"/>
        </a:p>
      </dgm:t>
    </dgm:pt>
    <dgm:pt modelId="{B82038FE-79F7-469B-BC86-6993974970A8}" type="parTrans" cxnId="{1353E196-F3B8-44FB-8778-C9B660E8A2F4}">
      <dgm:prSet/>
      <dgm:spPr/>
      <dgm:t>
        <a:bodyPr/>
        <a:lstStyle/>
        <a:p>
          <a:endParaRPr lang="es-ES" sz="1600"/>
        </a:p>
      </dgm:t>
    </dgm:pt>
    <dgm:pt modelId="{2CEF16B2-7948-466D-8D22-1CF22411B8C3}" type="pres">
      <dgm:prSet presAssocID="{AC1DC71A-24B4-4EA7-94E1-4FDDF634F8D2}" presName="diagram" presStyleCnt="0">
        <dgm:presLayoutVars>
          <dgm:dir/>
          <dgm:resizeHandles val="exact"/>
        </dgm:presLayoutVars>
      </dgm:prSet>
      <dgm:spPr/>
    </dgm:pt>
    <dgm:pt modelId="{65E17373-3EFC-4142-B25D-7476191C5151}" type="pres">
      <dgm:prSet presAssocID="{0C31B5A6-CE1B-41C1-B03D-999A7E33253D}" presName="node" presStyleLbl="node1" presStyleIdx="0" presStyleCnt="1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76B3A088-0704-4EAF-9D49-50D503B3712D}" type="presOf" srcId="{0C31B5A6-CE1B-41C1-B03D-999A7E33253D}" destId="{65E17373-3EFC-4142-B25D-7476191C5151}" srcOrd="0" destOrd="0" presId="urn:microsoft.com/office/officeart/2005/8/layout/default#43"/>
    <dgm:cxn modelId="{1353E196-F3B8-44FB-8778-C9B660E8A2F4}" srcId="{AC1DC71A-24B4-4EA7-94E1-4FDDF634F8D2}" destId="{0C31B5A6-CE1B-41C1-B03D-999A7E33253D}" srcOrd="0" destOrd="0" parTransId="{B82038FE-79F7-469B-BC86-6993974970A8}" sibTransId="{8CC8D088-0AE5-4AF7-A9AB-5978D3653939}"/>
    <dgm:cxn modelId="{68D1F6DE-E8BE-4C83-B581-1DEEBA0F401E}" type="presOf" srcId="{AC1DC71A-24B4-4EA7-94E1-4FDDF634F8D2}" destId="{2CEF16B2-7948-466D-8D22-1CF22411B8C3}" srcOrd="0" destOrd="0" presId="urn:microsoft.com/office/officeart/2005/8/layout/default#43"/>
    <dgm:cxn modelId="{14555ABA-BD07-40B5-ACC5-FD5F52D0A669}" type="presParOf" srcId="{2CEF16B2-7948-466D-8D22-1CF22411B8C3}" destId="{65E17373-3EFC-4142-B25D-7476191C5151}" srcOrd="0" destOrd="0" presId="urn:microsoft.com/office/officeart/2005/8/layout/default#43"/>
  </dgm:cxnLst>
  <dgm:bg>
    <a:effectLst>
      <a:glow rad="228600">
        <a:schemeClr val="accent1">
          <a:satMod val="175000"/>
          <a:alpha val="40000"/>
        </a:schemeClr>
      </a:glow>
    </a:effectLst>
  </dgm:bg>
  <dgm:whole>
    <a:ln>
      <a:noFill/>
      <a:prstDash val="sysDash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81195E-230D-49B3-BA43-29B33A6F78DF}" type="doc">
      <dgm:prSet loTypeId="urn:microsoft.com/office/officeart/2005/8/layout/cycle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70C3786-C29B-44CF-94D5-062F2C83604F}">
      <dgm:prSet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Basadas en métodos reflexivos</a:t>
          </a:r>
        </a:p>
      </dgm:t>
    </dgm:pt>
    <dgm:pt modelId="{4C792214-140A-495A-A73A-87932CB17195}" type="parTrans" cxnId="{30BC0A6F-C322-45AF-9083-54564516970D}">
      <dgm:prSet/>
      <dgm:spPr/>
      <dgm:t>
        <a:bodyPr/>
        <a:lstStyle/>
        <a:p>
          <a:endParaRPr lang="es-ES"/>
        </a:p>
      </dgm:t>
    </dgm:pt>
    <dgm:pt modelId="{4223FC3F-85FB-48D5-A0BD-60A93373CCEF}" type="sibTrans" cxnId="{30BC0A6F-C322-45AF-9083-54564516970D}">
      <dgm:prSet/>
      <dgm:spPr/>
      <dgm:t>
        <a:bodyPr/>
        <a:lstStyle/>
        <a:p>
          <a:endParaRPr lang="es-ES"/>
        </a:p>
      </dgm:t>
    </dgm:pt>
    <dgm:pt modelId="{1E98B0BB-A52A-41A2-BBAE-61B342B3B1CB}">
      <dgm:prSet/>
      <dgm:spPr/>
      <dgm:t>
        <a:bodyPr/>
        <a:lstStyle/>
        <a:p>
          <a:r>
            <a:rPr lang="es-CO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Son espacios para la comunicación y comprensión del que hacer mutuo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4A260-6344-4935-BC71-3FBEA69DE6D5}" type="parTrans" cxnId="{35F0DECB-B455-4527-9AD4-C6C9B9DFAF44}">
      <dgm:prSet/>
      <dgm:spPr/>
      <dgm:t>
        <a:bodyPr/>
        <a:lstStyle/>
        <a:p>
          <a:endParaRPr lang="es-ES"/>
        </a:p>
      </dgm:t>
    </dgm:pt>
    <dgm:pt modelId="{A454C674-1373-4B58-97C5-E931595D4A6A}" type="sibTrans" cxnId="{35F0DECB-B455-4527-9AD4-C6C9B9DFAF44}">
      <dgm:prSet/>
      <dgm:spPr/>
      <dgm:t>
        <a:bodyPr/>
        <a:lstStyle/>
        <a:p>
          <a:endParaRPr lang="es-ES"/>
        </a:p>
      </dgm:t>
    </dgm:pt>
    <dgm:pt modelId="{195FD10C-4DA5-4DB0-861E-4BFA92881A81}">
      <dgm:prSet/>
      <dgm:spPr/>
      <dgm:t>
        <a:bodyPr/>
        <a:lstStyle/>
        <a:p>
          <a:r>
            <a: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Eliminan las relaciones de poder centradas en el saber del especialista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E4066-5AB4-4FEA-9634-D05E7E102655}" type="parTrans" cxnId="{E99292E6-4279-4D50-B24E-BC41EEBF4651}">
      <dgm:prSet/>
      <dgm:spPr/>
      <dgm:t>
        <a:bodyPr/>
        <a:lstStyle/>
        <a:p>
          <a:endParaRPr lang="es-ES"/>
        </a:p>
      </dgm:t>
    </dgm:pt>
    <dgm:pt modelId="{8EC6E18A-7170-4526-BCAD-511383202E1E}" type="sibTrans" cxnId="{E99292E6-4279-4D50-B24E-BC41EEBF4651}">
      <dgm:prSet/>
      <dgm:spPr/>
      <dgm:t>
        <a:bodyPr/>
        <a:lstStyle/>
        <a:p>
          <a:endParaRPr lang="es-ES"/>
        </a:p>
      </dgm:t>
    </dgm:pt>
    <dgm:pt modelId="{30E54EC8-B63A-427B-8F71-F0B8E256D5B4}">
      <dgm:prSet/>
      <dgm:spPr/>
      <dgm:t>
        <a:bodyPr/>
        <a:lstStyle/>
        <a:p>
          <a:r>
            <a: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Reconocen los saberes acumulados y las experiencias de los médicos generales y especialistas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DA1F8A-F8D1-49AC-95AE-83C4A0A9BD84}" type="parTrans" cxnId="{D338D435-AF59-4450-9A37-CAB8C1A9C57B}">
      <dgm:prSet/>
      <dgm:spPr/>
      <dgm:t>
        <a:bodyPr/>
        <a:lstStyle/>
        <a:p>
          <a:endParaRPr lang="es-ES"/>
        </a:p>
      </dgm:t>
    </dgm:pt>
    <dgm:pt modelId="{41007589-100A-460E-B49A-9B88206D9CFB}" type="sibTrans" cxnId="{D338D435-AF59-4450-9A37-CAB8C1A9C57B}">
      <dgm:prSet/>
      <dgm:spPr/>
      <dgm:t>
        <a:bodyPr/>
        <a:lstStyle/>
        <a:p>
          <a:endParaRPr lang="es-ES"/>
        </a:p>
      </dgm:t>
    </dgm:pt>
    <dgm:pt modelId="{3CE50914-B608-4265-836A-9E389B6DF5E0}">
      <dgm:prSet/>
      <dgm:spPr/>
      <dgm:t>
        <a:bodyPr/>
        <a:lstStyle/>
        <a:p>
          <a:r>
            <a: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Favorecen la construcción conjunta de conocimiento 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95A15-BD92-46A1-A551-6C995FAFA94B}" type="parTrans" cxnId="{5A706678-039C-4AA4-AC51-99596DFFA740}">
      <dgm:prSet/>
      <dgm:spPr/>
      <dgm:t>
        <a:bodyPr/>
        <a:lstStyle/>
        <a:p>
          <a:endParaRPr lang="es-ES"/>
        </a:p>
      </dgm:t>
    </dgm:pt>
    <dgm:pt modelId="{E2C809A9-6462-492A-A34C-49042B37258C}" type="sibTrans" cxnId="{5A706678-039C-4AA4-AC51-99596DFFA740}">
      <dgm:prSet/>
      <dgm:spPr/>
      <dgm:t>
        <a:bodyPr/>
        <a:lstStyle/>
        <a:p>
          <a:endParaRPr lang="es-ES"/>
        </a:p>
      </dgm:t>
    </dgm:pt>
    <dgm:pt modelId="{FD690B5D-C718-4F0F-8E39-0F763741AB4B}" type="pres">
      <dgm:prSet presAssocID="{9981195E-230D-49B3-BA43-29B33A6F78DF}" presName="cycle" presStyleCnt="0">
        <dgm:presLayoutVars>
          <dgm:dir/>
          <dgm:resizeHandles val="exact"/>
        </dgm:presLayoutVars>
      </dgm:prSet>
      <dgm:spPr/>
    </dgm:pt>
    <dgm:pt modelId="{C892A602-8D35-463A-ADE4-B7D8D5D8793A}" type="pres">
      <dgm:prSet presAssocID="{D70C3786-C29B-44CF-94D5-062F2C83604F}" presName="node" presStyleLbl="node1" presStyleIdx="0" presStyleCnt="5">
        <dgm:presLayoutVars>
          <dgm:bulletEnabled val="1"/>
        </dgm:presLayoutVars>
      </dgm:prSet>
      <dgm:spPr/>
    </dgm:pt>
    <dgm:pt modelId="{C61E6BFE-CDF8-40DA-96E4-DF35A7324878}" type="pres">
      <dgm:prSet presAssocID="{D70C3786-C29B-44CF-94D5-062F2C83604F}" presName="spNode" presStyleCnt="0"/>
      <dgm:spPr/>
    </dgm:pt>
    <dgm:pt modelId="{B89BE92B-EB9C-4CAE-AA92-8BE34FB5304C}" type="pres">
      <dgm:prSet presAssocID="{4223FC3F-85FB-48D5-A0BD-60A93373CCEF}" presName="sibTrans" presStyleLbl="sibTrans1D1" presStyleIdx="0" presStyleCnt="5"/>
      <dgm:spPr/>
    </dgm:pt>
    <dgm:pt modelId="{4E4F1E1F-BDE8-49A3-AC1D-13678F2083C6}" type="pres">
      <dgm:prSet presAssocID="{3CE50914-B608-4265-836A-9E389B6DF5E0}" presName="node" presStyleLbl="node1" presStyleIdx="1" presStyleCnt="5">
        <dgm:presLayoutVars>
          <dgm:bulletEnabled val="1"/>
        </dgm:presLayoutVars>
      </dgm:prSet>
      <dgm:spPr/>
    </dgm:pt>
    <dgm:pt modelId="{BB942C78-C01C-41B6-9438-5A43F9BC76E1}" type="pres">
      <dgm:prSet presAssocID="{3CE50914-B608-4265-836A-9E389B6DF5E0}" presName="spNode" presStyleCnt="0"/>
      <dgm:spPr/>
    </dgm:pt>
    <dgm:pt modelId="{F2A9F416-BA75-4E1E-B733-FBC68ABAF33B}" type="pres">
      <dgm:prSet presAssocID="{E2C809A9-6462-492A-A34C-49042B37258C}" presName="sibTrans" presStyleLbl="sibTrans1D1" presStyleIdx="1" presStyleCnt="5"/>
      <dgm:spPr/>
    </dgm:pt>
    <dgm:pt modelId="{28A1B667-2965-4A27-94C2-29B6F7F0337E}" type="pres">
      <dgm:prSet presAssocID="{30E54EC8-B63A-427B-8F71-F0B8E256D5B4}" presName="node" presStyleLbl="node1" presStyleIdx="2" presStyleCnt="5">
        <dgm:presLayoutVars>
          <dgm:bulletEnabled val="1"/>
        </dgm:presLayoutVars>
      </dgm:prSet>
      <dgm:spPr/>
    </dgm:pt>
    <dgm:pt modelId="{0B2CF058-6105-4629-9C76-6F434E1F22B9}" type="pres">
      <dgm:prSet presAssocID="{30E54EC8-B63A-427B-8F71-F0B8E256D5B4}" presName="spNode" presStyleCnt="0"/>
      <dgm:spPr/>
    </dgm:pt>
    <dgm:pt modelId="{692176E8-9501-45E0-9E11-330E4EC21E44}" type="pres">
      <dgm:prSet presAssocID="{41007589-100A-460E-B49A-9B88206D9CFB}" presName="sibTrans" presStyleLbl="sibTrans1D1" presStyleIdx="2" presStyleCnt="5"/>
      <dgm:spPr/>
    </dgm:pt>
    <dgm:pt modelId="{9AC251EA-3CE6-4D33-B63B-F20CB005B1C3}" type="pres">
      <dgm:prSet presAssocID="{195FD10C-4DA5-4DB0-861E-4BFA92881A81}" presName="node" presStyleLbl="node1" presStyleIdx="3" presStyleCnt="5">
        <dgm:presLayoutVars>
          <dgm:bulletEnabled val="1"/>
        </dgm:presLayoutVars>
      </dgm:prSet>
      <dgm:spPr/>
    </dgm:pt>
    <dgm:pt modelId="{99CDD3D1-F520-4CF8-80F0-8CFABF79F646}" type="pres">
      <dgm:prSet presAssocID="{195FD10C-4DA5-4DB0-861E-4BFA92881A81}" presName="spNode" presStyleCnt="0"/>
      <dgm:spPr/>
    </dgm:pt>
    <dgm:pt modelId="{2768C65D-4465-4943-924C-E3ABC93D0FB1}" type="pres">
      <dgm:prSet presAssocID="{8EC6E18A-7170-4526-BCAD-511383202E1E}" presName="sibTrans" presStyleLbl="sibTrans1D1" presStyleIdx="3" presStyleCnt="5"/>
      <dgm:spPr/>
    </dgm:pt>
    <dgm:pt modelId="{5CAD1FF8-3112-414B-8559-1B48BB0A38AA}" type="pres">
      <dgm:prSet presAssocID="{1E98B0BB-A52A-41A2-BBAE-61B342B3B1CB}" presName="node" presStyleLbl="node1" presStyleIdx="4" presStyleCnt="5">
        <dgm:presLayoutVars>
          <dgm:bulletEnabled val="1"/>
        </dgm:presLayoutVars>
      </dgm:prSet>
      <dgm:spPr/>
    </dgm:pt>
    <dgm:pt modelId="{0BDCF514-62FD-4CB5-A498-FA5528F1F537}" type="pres">
      <dgm:prSet presAssocID="{1E98B0BB-A52A-41A2-BBAE-61B342B3B1CB}" presName="spNode" presStyleCnt="0"/>
      <dgm:spPr/>
    </dgm:pt>
    <dgm:pt modelId="{393C8194-B5B0-484B-B4D9-59993154C8F1}" type="pres">
      <dgm:prSet presAssocID="{A454C674-1373-4B58-97C5-E931595D4A6A}" presName="sibTrans" presStyleLbl="sibTrans1D1" presStyleIdx="4" presStyleCnt="5"/>
      <dgm:spPr/>
    </dgm:pt>
  </dgm:ptLst>
  <dgm:cxnLst>
    <dgm:cxn modelId="{FF245A26-526B-4851-B5EA-AEBC4DDC74CE}" type="presOf" srcId="{E2C809A9-6462-492A-A34C-49042B37258C}" destId="{F2A9F416-BA75-4E1E-B733-FBC68ABAF33B}" srcOrd="0" destOrd="0" presId="urn:microsoft.com/office/officeart/2005/8/layout/cycle6"/>
    <dgm:cxn modelId="{D338D435-AF59-4450-9A37-CAB8C1A9C57B}" srcId="{9981195E-230D-49B3-BA43-29B33A6F78DF}" destId="{30E54EC8-B63A-427B-8F71-F0B8E256D5B4}" srcOrd="2" destOrd="0" parTransId="{82DA1F8A-F8D1-49AC-95AE-83C4A0A9BD84}" sibTransId="{41007589-100A-460E-B49A-9B88206D9CFB}"/>
    <dgm:cxn modelId="{7E8F6139-C79D-4D61-BC44-85CF0D74A4CC}" type="presOf" srcId="{4223FC3F-85FB-48D5-A0BD-60A93373CCEF}" destId="{B89BE92B-EB9C-4CAE-AA92-8BE34FB5304C}" srcOrd="0" destOrd="0" presId="urn:microsoft.com/office/officeart/2005/8/layout/cycle6"/>
    <dgm:cxn modelId="{9F750E5C-7F4F-4524-8BFD-5A2147A4346C}" type="presOf" srcId="{A454C674-1373-4B58-97C5-E931595D4A6A}" destId="{393C8194-B5B0-484B-B4D9-59993154C8F1}" srcOrd="0" destOrd="0" presId="urn:microsoft.com/office/officeart/2005/8/layout/cycle6"/>
    <dgm:cxn modelId="{56B2324E-EEE6-4D9C-8059-56A65C981A9B}" type="presOf" srcId="{3CE50914-B608-4265-836A-9E389B6DF5E0}" destId="{4E4F1E1F-BDE8-49A3-AC1D-13678F2083C6}" srcOrd="0" destOrd="0" presId="urn:microsoft.com/office/officeart/2005/8/layout/cycle6"/>
    <dgm:cxn modelId="{30BC0A6F-C322-45AF-9083-54564516970D}" srcId="{9981195E-230D-49B3-BA43-29B33A6F78DF}" destId="{D70C3786-C29B-44CF-94D5-062F2C83604F}" srcOrd="0" destOrd="0" parTransId="{4C792214-140A-495A-A73A-87932CB17195}" sibTransId="{4223FC3F-85FB-48D5-A0BD-60A93373CCEF}"/>
    <dgm:cxn modelId="{5A706678-039C-4AA4-AC51-99596DFFA740}" srcId="{9981195E-230D-49B3-BA43-29B33A6F78DF}" destId="{3CE50914-B608-4265-836A-9E389B6DF5E0}" srcOrd="1" destOrd="0" parTransId="{B6E95A15-BD92-46A1-A551-6C995FAFA94B}" sibTransId="{E2C809A9-6462-492A-A34C-49042B37258C}"/>
    <dgm:cxn modelId="{2439B378-1CDD-4E14-A86B-D3D8AB919E01}" type="presOf" srcId="{30E54EC8-B63A-427B-8F71-F0B8E256D5B4}" destId="{28A1B667-2965-4A27-94C2-29B6F7F0337E}" srcOrd="0" destOrd="0" presId="urn:microsoft.com/office/officeart/2005/8/layout/cycle6"/>
    <dgm:cxn modelId="{B39A0DA3-3318-4861-AE18-A7E2E1521B35}" type="presOf" srcId="{1E98B0BB-A52A-41A2-BBAE-61B342B3B1CB}" destId="{5CAD1FF8-3112-414B-8559-1B48BB0A38AA}" srcOrd="0" destOrd="0" presId="urn:microsoft.com/office/officeart/2005/8/layout/cycle6"/>
    <dgm:cxn modelId="{E161B3C2-7891-4B5F-8F66-B77169E14068}" type="presOf" srcId="{D70C3786-C29B-44CF-94D5-062F2C83604F}" destId="{C892A602-8D35-463A-ADE4-B7D8D5D8793A}" srcOrd="0" destOrd="0" presId="urn:microsoft.com/office/officeart/2005/8/layout/cycle6"/>
    <dgm:cxn modelId="{35F0DECB-B455-4527-9AD4-C6C9B9DFAF44}" srcId="{9981195E-230D-49B3-BA43-29B33A6F78DF}" destId="{1E98B0BB-A52A-41A2-BBAE-61B342B3B1CB}" srcOrd="4" destOrd="0" parTransId="{85D4A260-6344-4935-BC71-3FBEA69DE6D5}" sibTransId="{A454C674-1373-4B58-97C5-E931595D4A6A}"/>
    <dgm:cxn modelId="{45891FD6-701E-4B8A-8E36-06B514D65DBB}" type="presOf" srcId="{41007589-100A-460E-B49A-9B88206D9CFB}" destId="{692176E8-9501-45E0-9E11-330E4EC21E44}" srcOrd="0" destOrd="0" presId="urn:microsoft.com/office/officeart/2005/8/layout/cycle6"/>
    <dgm:cxn modelId="{7400E4E4-3D61-4A93-BDED-CB79E8C754E6}" type="presOf" srcId="{195FD10C-4DA5-4DB0-861E-4BFA92881A81}" destId="{9AC251EA-3CE6-4D33-B63B-F20CB005B1C3}" srcOrd="0" destOrd="0" presId="urn:microsoft.com/office/officeart/2005/8/layout/cycle6"/>
    <dgm:cxn modelId="{E99292E6-4279-4D50-B24E-BC41EEBF4651}" srcId="{9981195E-230D-49B3-BA43-29B33A6F78DF}" destId="{195FD10C-4DA5-4DB0-861E-4BFA92881A81}" srcOrd="3" destOrd="0" parTransId="{8BAE4066-5AB4-4FEA-9634-D05E7E102655}" sibTransId="{8EC6E18A-7170-4526-BCAD-511383202E1E}"/>
    <dgm:cxn modelId="{748578F4-3C6C-4A34-B44B-322D8B646EE0}" type="presOf" srcId="{8EC6E18A-7170-4526-BCAD-511383202E1E}" destId="{2768C65D-4465-4943-924C-E3ABC93D0FB1}" srcOrd="0" destOrd="0" presId="urn:microsoft.com/office/officeart/2005/8/layout/cycle6"/>
    <dgm:cxn modelId="{0BF6A2F4-596F-421F-9C13-CD67507CD3F4}" type="presOf" srcId="{9981195E-230D-49B3-BA43-29B33A6F78DF}" destId="{FD690B5D-C718-4F0F-8E39-0F763741AB4B}" srcOrd="0" destOrd="0" presId="urn:microsoft.com/office/officeart/2005/8/layout/cycle6"/>
    <dgm:cxn modelId="{E271B985-A90D-4F1F-966E-09D523A70467}" type="presParOf" srcId="{FD690B5D-C718-4F0F-8E39-0F763741AB4B}" destId="{C892A602-8D35-463A-ADE4-B7D8D5D8793A}" srcOrd="0" destOrd="0" presId="urn:microsoft.com/office/officeart/2005/8/layout/cycle6"/>
    <dgm:cxn modelId="{39F8F185-C02A-4103-94B2-CB6943EC0E89}" type="presParOf" srcId="{FD690B5D-C718-4F0F-8E39-0F763741AB4B}" destId="{C61E6BFE-CDF8-40DA-96E4-DF35A7324878}" srcOrd="1" destOrd="0" presId="urn:microsoft.com/office/officeart/2005/8/layout/cycle6"/>
    <dgm:cxn modelId="{752ECBF8-6FD7-4F03-8265-2577CA996A79}" type="presParOf" srcId="{FD690B5D-C718-4F0F-8E39-0F763741AB4B}" destId="{B89BE92B-EB9C-4CAE-AA92-8BE34FB5304C}" srcOrd="2" destOrd="0" presId="urn:microsoft.com/office/officeart/2005/8/layout/cycle6"/>
    <dgm:cxn modelId="{6A8B758F-B815-4117-8244-92C96CD4C288}" type="presParOf" srcId="{FD690B5D-C718-4F0F-8E39-0F763741AB4B}" destId="{4E4F1E1F-BDE8-49A3-AC1D-13678F2083C6}" srcOrd="3" destOrd="0" presId="urn:microsoft.com/office/officeart/2005/8/layout/cycle6"/>
    <dgm:cxn modelId="{4CFFAD22-E0C1-4498-B99E-D80DB50FECA6}" type="presParOf" srcId="{FD690B5D-C718-4F0F-8E39-0F763741AB4B}" destId="{BB942C78-C01C-41B6-9438-5A43F9BC76E1}" srcOrd="4" destOrd="0" presId="urn:microsoft.com/office/officeart/2005/8/layout/cycle6"/>
    <dgm:cxn modelId="{1A764795-BF08-400C-A20A-CCA71319FB5F}" type="presParOf" srcId="{FD690B5D-C718-4F0F-8E39-0F763741AB4B}" destId="{F2A9F416-BA75-4E1E-B733-FBC68ABAF33B}" srcOrd="5" destOrd="0" presId="urn:microsoft.com/office/officeart/2005/8/layout/cycle6"/>
    <dgm:cxn modelId="{B84A89EC-E8EC-4E5B-B8CC-2B55F6ED77B2}" type="presParOf" srcId="{FD690B5D-C718-4F0F-8E39-0F763741AB4B}" destId="{28A1B667-2965-4A27-94C2-29B6F7F0337E}" srcOrd="6" destOrd="0" presId="urn:microsoft.com/office/officeart/2005/8/layout/cycle6"/>
    <dgm:cxn modelId="{DCC3B29A-2F7B-41AD-9BB2-8221C66F39AF}" type="presParOf" srcId="{FD690B5D-C718-4F0F-8E39-0F763741AB4B}" destId="{0B2CF058-6105-4629-9C76-6F434E1F22B9}" srcOrd="7" destOrd="0" presId="urn:microsoft.com/office/officeart/2005/8/layout/cycle6"/>
    <dgm:cxn modelId="{1483FE1B-7ED3-46C2-B3D7-B799B1BDF1FC}" type="presParOf" srcId="{FD690B5D-C718-4F0F-8E39-0F763741AB4B}" destId="{692176E8-9501-45E0-9E11-330E4EC21E44}" srcOrd="8" destOrd="0" presId="urn:microsoft.com/office/officeart/2005/8/layout/cycle6"/>
    <dgm:cxn modelId="{3D795AB4-92E4-46F0-AF17-381938F9FE42}" type="presParOf" srcId="{FD690B5D-C718-4F0F-8E39-0F763741AB4B}" destId="{9AC251EA-3CE6-4D33-B63B-F20CB005B1C3}" srcOrd="9" destOrd="0" presId="urn:microsoft.com/office/officeart/2005/8/layout/cycle6"/>
    <dgm:cxn modelId="{A6F72184-71CD-42C3-89FF-9FE14F1351B2}" type="presParOf" srcId="{FD690B5D-C718-4F0F-8E39-0F763741AB4B}" destId="{99CDD3D1-F520-4CF8-80F0-8CFABF79F646}" srcOrd="10" destOrd="0" presId="urn:microsoft.com/office/officeart/2005/8/layout/cycle6"/>
    <dgm:cxn modelId="{05383125-53FE-45FF-ADE4-4178CC0E5A8A}" type="presParOf" srcId="{FD690B5D-C718-4F0F-8E39-0F763741AB4B}" destId="{2768C65D-4465-4943-924C-E3ABC93D0FB1}" srcOrd="11" destOrd="0" presId="urn:microsoft.com/office/officeart/2005/8/layout/cycle6"/>
    <dgm:cxn modelId="{9D1157A6-DF4F-4507-B8BF-1740949F94C9}" type="presParOf" srcId="{FD690B5D-C718-4F0F-8E39-0F763741AB4B}" destId="{5CAD1FF8-3112-414B-8559-1B48BB0A38AA}" srcOrd="12" destOrd="0" presId="urn:microsoft.com/office/officeart/2005/8/layout/cycle6"/>
    <dgm:cxn modelId="{B3C4D80C-CB9F-428F-ADD2-F5CC52A7D6FF}" type="presParOf" srcId="{FD690B5D-C718-4F0F-8E39-0F763741AB4B}" destId="{0BDCF514-62FD-4CB5-A498-FA5528F1F537}" srcOrd="13" destOrd="0" presId="urn:microsoft.com/office/officeart/2005/8/layout/cycle6"/>
    <dgm:cxn modelId="{2AEAFE51-FD7B-4346-9C91-5FC4F119F38E}" type="presParOf" srcId="{FD690B5D-C718-4F0F-8E39-0F763741AB4B}" destId="{393C8194-B5B0-484B-B4D9-59993154C8F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5B523F0-D138-4A5F-AC99-2193E200EC8A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9DEC80F-9D8D-418A-BEC4-4D7AD2A48653}">
      <dgm:prSet phldrT="[Texto]" custT="1"/>
      <dgm:spPr>
        <a:xfrm>
          <a:off x="3418266" y="765429"/>
          <a:ext cx="1182277" cy="78818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3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Reuniones conjuntas</a:t>
          </a:r>
        </a:p>
      </dgm:t>
    </dgm:pt>
    <dgm:pt modelId="{9247D20D-49D8-4636-92C9-710F319425B3}" type="parTrans" cxnId="{BCB967BF-C655-49E1-A8FE-3CE245707F6E}">
      <dgm:prSet/>
      <dgm:spPr/>
      <dgm:t>
        <a:bodyPr/>
        <a:lstStyle/>
        <a:p>
          <a:endParaRPr lang="es-ES"/>
        </a:p>
      </dgm:t>
    </dgm:pt>
    <dgm:pt modelId="{FD1FA9EE-4322-4141-9451-06C649443627}" type="sibTrans" cxnId="{BCB967BF-C655-49E1-A8FE-3CE245707F6E}">
      <dgm:prSet/>
      <dgm:spPr/>
      <dgm:t>
        <a:bodyPr/>
        <a:lstStyle/>
        <a:p>
          <a:endParaRPr lang="es-ES"/>
        </a:p>
      </dgm:t>
    </dgm:pt>
    <dgm:pt modelId="{A0EC0491-9835-4E3F-83B4-F0E603D4CA5C}">
      <dgm:prSet phldrT="[Texto]" custT="1"/>
      <dgm:spPr>
        <a:xfrm>
          <a:off x="1971010" y="2972348"/>
          <a:ext cx="4076789" cy="788185"/>
        </a:xfrm>
        <a:prstGeom prst="roundRect">
          <a:avLst>
            <a:gd name="adj" fmla="val 10000"/>
          </a:avLst>
        </a:prstGeom>
        <a:solidFill>
          <a:srgbClr val="5D743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1400" b="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Síntesis actividades de plataforma</a:t>
          </a:r>
          <a:endParaRPr lang="es-ES_tradnl" altLang="es-CO" sz="1400" b="0" dirty="0">
            <a:solidFill>
              <a:schemeClr val="bg1"/>
            </a:solidFill>
            <a:latin typeface="Calibri" panose="020F0502020204030204" pitchFamily="34" charset="0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_tradnl" altLang="es-CO" sz="1400" b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Utilización de espacios establecidos por las USS Pablo VI,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_tradnl" altLang="es-CO" sz="1400" b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Sur, Fontibón (ULG/ UAT)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_tradnl" sz="1400" b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Encuentros bimensuales ( 2 horas)</a:t>
          </a:r>
        </a:p>
      </dgm:t>
    </dgm:pt>
    <dgm:pt modelId="{22F7105F-78C2-4C1C-AEAA-7113A50B64F0}" type="parTrans" cxnId="{22A0A2A1-2052-406F-BF4A-55DAB570A82E}">
      <dgm:prSet/>
      <dgm:spPr>
        <a:xfrm>
          <a:off x="3963685" y="2657074"/>
          <a:ext cx="91440" cy="315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274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5D861ABE-4400-4F9D-A383-DC90984FE44C}" type="sibTrans" cxnId="{22A0A2A1-2052-406F-BF4A-55DAB570A82E}">
      <dgm:prSet/>
      <dgm:spPr/>
      <dgm:t>
        <a:bodyPr/>
        <a:lstStyle/>
        <a:p>
          <a:endParaRPr lang="es-ES"/>
        </a:p>
      </dgm:t>
    </dgm:pt>
    <dgm:pt modelId="{6F0D1E11-2F08-4CFE-ADE2-6A478526D04E}">
      <dgm:prSet phldrT="[Texto]" custT="1"/>
      <dgm:spPr>
        <a:xfrm>
          <a:off x="4955227" y="1868888"/>
          <a:ext cx="1182277" cy="788185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Educación</a:t>
          </a:r>
        </a:p>
        <a:p>
          <a:r>
            <a:rPr lang="es-CO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médica continua</a:t>
          </a:r>
        </a:p>
        <a:p>
          <a:r>
            <a:rPr lang="es-CO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(2 horas)</a:t>
          </a:r>
          <a:endParaRPr lang="es-E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9F23922-C5A9-4983-9AFB-0137FFD6556E}" type="parTrans" cxnId="{9DD6630C-1B84-417E-A16F-C2E13902AB32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xfrm>
          <a:off x="4009405" y="1553614"/>
          <a:ext cx="1536961" cy="315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37"/>
              </a:lnTo>
              <a:lnTo>
                <a:pt x="1536961" y="157637"/>
              </a:lnTo>
              <a:lnTo>
                <a:pt x="1536961" y="315274"/>
              </a:lnTo>
            </a:path>
          </a:pathLst>
        </a:custGeom>
        <a:ln/>
      </dgm:spPr>
      <dgm:t>
        <a:bodyPr/>
        <a:lstStyle/>
        <a:p>
          <a:endParaRPr lang="es-ES" sz="2000"/>
        </a:p>
      </dgm:t>
    </dgm:pt>
    <dgm:pt modelId="{E9EB18BA-95FC-4352-A839-90A90C31EB01}" type="sibTrans" cxnId="{9DD6630C-1B84-417E-A16F-C2E13902AB32}">
      <dgm:prSet/>
      <dgm:spPr/>
      <dgm:t>
        <a:bodyPr/>
        <a:lstStyle/>
        <a:p>
          <a:endParaRPr lang="es-ES"/>
        </a:p>
      </dgm:t>
    </dgm:pt>
    <dgm:pt modelId="{1531EC02-F276-4CF2-940E-0ADB85515A76}">
      <dgm:prSet phldrT="[Texto]" custT="1"/>
      <dgm:spPr>
        <a:xfrm>
          <a:off x="0" y="686611"/>
          <a:ext cx="6264695" cy="945822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D0AB1D7-48A2-4446-AEDA-F1CA49E2A7FB}" type="parTrans" cxnId="{4A259530-5030-4CE6-8CDC-791201A3CDC3}">
      <dgm:prSet/>
      <dgm:spPr/>
      <dgm:t>
        <a:bodyPr/>
        <a:lstStyle/>
        <a:p>
          <a:endParaRPr lang="es-ES"/>
        </a:p>
      </dgm:t>
    </dgm:pt>
    <dgm:pt modelId="{78B5009B-4C0F-4EC7-A089-6CFE20F30102}" type="sibTrans" cxnId="{4A259530-5030-4CE6-8CDC-791201A3CDC3}">
      <dgm:prSet/>
      <dgm:spPr/>
      <dgm:t>
        <a:bodyPr/>
        <a:lstStyle/>
        <a:p>
          <a:endParaRPr lang="es-ES"/>
        </a:p>
      </dgm:t>
    </dgm:pt>
    <dgm:pt modelId="{ADA03AF3-6B7B-4A1C-BC28-0560FCD81EA9}">
      <dgm:prSet phldrT="[Texto]" custT="1"/>
      <dgm:spPr>
        <a:xfrm>
          <a:off x="0" y="1790070"/>
          <a:ext cx="6264695" cy="945822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s-CO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Plataforma de profesionales </a:t>
          </a:r>
          <a:endParaRPr lang="es-E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B7C9621-FA79-4A73-8DBC-3F26DC63C129}" type="parTrans" cxnId="{9FCE8CF6-1D44-4D2D-9A97-36A3F82B0915}">
      <dgm:prSet/>
      <dgm:spPr/>
      <dgm:t>
        <a:bodyPr/>
        <a:lstStyle/>
        <a:p>
          <a:endParaRPr lang="es-ES"/>
        </a:p>
      </dgm:t>
    </dgm:pt>
    <dgm:pt modelId="{E8B66D88-7353-4C89-A684-F6AD0676D863}" type="sibTrans" cxnId="{9FCE8CF6-1D44-4D2D-9A97-36A3F82B0915}">
      <dgm:prSet/>
      <dgm:spPr/>
      <dgm:t>
        <a:bodyPr/>
        <a:lstStyle/>
        <a:p>
          <a:endParaRPr lang="es-ES"/>
        </a:p>
      </dgm:t>
    </dgm:pt>
    <dgm:pt modelId="{7E94C364-5D93-40BD-850F-6BDF16ECD09F}">
      <dgm:prSet phldrT="[Texto]" custT="1"/>
      <dgm:spPr>
        <a:xfrm>
          <a:off x="0" y="2893529"/>
          <a:ext cx="6264695" cy="945822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s-CO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Sesiones de réplica</a:t>
          </a:r>
          <a:endParaRPr lang="es-E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FFDACAC-2BBE-4912-89A5-D968655F9AAF}" type="parTrans" cxnId="{4868E8A1-C323-4CA7-8BA1-68819F97841F}">
      <dgm:prSet/>
      <dgm:spPr/>
      <dgm:t>
        <a:bodyPr/>
        <a:lstStyle/>
        <a:p>
          <a:endParaRPr lang="es-ES"/>
        </a:p>
      </dgm:t>
    </dgm:pt>
    <dgm:pt modelId="{857EE584-79E3-4507-96D3-F602142FF94D}" type="sibTrans" cxnId="{4868E8A1-C323-4CA7-8BA1-68819F97841F}">
      <dgm:prSet/>
      <dgm:spPr/>
      <dgm:t>
        <a:bodyPr/>
        <a:lstStyle/>
        <a:p>
          <a:endParaRPr lang="es-ES"/>
        </a:p>
      </dgm:t>
    </dgm:pt>
    <dgm:pt modelId="{42112B18-1327-4296-9468-632C852EAB46}">
      <dgm:prSet phldrT="[Texto]" custT="1"/>
      <dgm:spPr>
        <a:xfrm>
          <a:off x="3418266" y="1868888"/>
          <a:ext cx="1182277" cy="788185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Sesiones de casos clínicos</a:t>
          </a:r>
        </a:p>
        <a:p>
          <a:r>
            <a:rPr lang="es-E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 horas) </a:t>
          </a:r>
        </a:p>
      </dgm:t>
    </dgm:pt>
    <dgm:pt modelId="{1AFFF3BB-7E4F-417F-AC19-FA5B8D5CDC1A}" type="sibTrans" cxnId="{DDE5F56B-3705-4892-8673-DF96A4D9AFA8}">
      <dgm:prSet/>
      <dgm:spPr/>
      <dgm:t>
        <a:bodyPr/>
        <a:lstStyle/>
        <a:p>
          <a:endParaRPr lang="es-ES"/>
        </a:p>
      </dgm:t>
    </dgm:pt>
    <dgm:pt modelId="{725BAF97-841A-4395-B7AD-126CDAE217AE}" type="parTrans" cxnId="{DDE5F56B-3705-4892-8673-DF96A4D9AFA8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xfrm>
          <a:off x="3963685" y="1553614"/>
          <a:ext cx="91440" cy="315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274"/>
              </a:lnTo>
            </a:path>
          </a:pathLst>
        </a:custGeom>
        <a:ln/>
      </dgm:spPr>
      <dgm:t>
        <a:bodyPr/>
        <a:lstStyle/>
        <a:p>
          <a:endParaRPr lang="es-ES" sz="2000"/>
        </a:p>
      </dgm:t>
    </dgm:pt>
    <dgm:pt modelId="{59053D93-7BE7-4BFC-8ECC-896F98B4CE28}" type="pres">
      <dgm:prSet presAssocID="{95B523F0-D138-4A5F-AC99-2193E200EC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AF0423-9E5F-4002-A5F1-7427E9CC19E5}" type="pres">
      <dgm:prSet presAssocID="{95B523F0-D138-4A5F-AC99-2193E200EC8A}" presName="hierFlow" presStyleCnt="0"/>
      <dgm:spPr/>
    </dgm:pt>
    <dgm:pt modelId="{5F84BFFF-6A72-4CF0-9CDB-B35C78E6A1BB}" type="pres">
      <dgm:prSet presAssocID="{95B523F0-D138-4A5F-AC99-2193E200EC8A}" presName="firstBuf" presStyleCnt="0"/>
      <dgm:spPr/>
    </dgm:pt>
    <dgm:pt modelId="{BA86756A-6049-43EF-A2D7-BD6E9D786ED6}" type="pres">
      <dgm:prSet presAssocID="{95B523F0-D138-4A5F-AC99-2193E200EC8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00568F8-F42C-4BDF-90AF-E7FD7F92ECC8}" type="pres">
      <dgm:prSet presAssocID="{F9DEC80F-9D8D-418A-BEC4-4D7AD2A48653}" presName="Name14" presStyleCnt="0"/>
      <dgm:spPr/>
    </dgm:pt>
    <dgm:pt modelId="{7F6008AB-86B7-4BC1-B40F-9C267D427E86}" type="pres">
      <dgm:prSet presAssocID="{F9DEC80F-9D8D-418A-BEC4-4D7AD2A48653}" presName="level1Shape" presStyleLbl="node0" presStyleIdx="0" presStyleCnt="1" custScaleX="255516" custLinFactX="-756" custLinFactNeighborX="-100000" custLinFactNeighborY="-692">
        <dgm:presLayoutVars>
          <dgm:chPref val="3"/>
        </dgm:presLayoutVars>
      </dgm:prSet>
      <dgm:spPr/>
    </dgm:pt>
    <dgm:pt modelId="{5ED5A0B1-5DE7-4E82-B1FD-044DBE76CF7D}" type="pres">
      <dgm:prSet presAssocID="{F9DEC80F-9D8D-418A-BEC4-4D7AD2A48653}" presName="hierChild2" presStyleCnt="0"/>
      <dgm:spPr/>
    </dgm:pt>
    <dgm:pt modelId="{036E055E-91AA-4B9B-9288-F9F02EC54F4C}" type="pres">
      <dgm:prSet presAssocID="{725BAF97-841A-4395-B7AD-126CDAE217AE}" presName="Name19" presStyleLbl="parChTrans1D2" presStyleIdx="0" presStyleCnt="2"/>
      <dgm:spPr/>
    </dgm:pt>
    <dgm:pt modelId="{6F6DEAD9-D527-4887-B49A-0694B886FC63}" type="pres">
      <dgm:prSet presAssocID="{42112B18-1327-4296-9468-632C852EAB46}" presName="Name21" presStyleCnt="0"/>
      <dgm:spPr/>
    </dgm:pt>
    <dgm:pt modelId="{FB30B7F0-6CD9-4296-9D8C-A9B72191E7D7}" type="pres">
      <dgm:prSet presAssocID="{42112B18-1327-4296-9468-632C852EAB46}" presName="level2Shape" presStyleLbl="node2" presStyleIdx="0" presStyleCnt="2"/>
      <dgm:spPr/>
    </dgm:pt>
    <dgm:pt modelId="{E13E07B1-9AD8-499C-AB8E-51C25229BD15}" type="pres">
      <dgm:prSet presAssocID="{42112B18-1327-4296-9468-632C852EAB46}" presName="hierChild3" presStyleCnt="0"/>
      <dgm:spPr/>
    </dgm:pt>
    <dgm:pt modelId="{FEFDDE8C-3DEC-4131-8721-36ED245900FB}" type="pres">
      <dgm:prSet presAssocID="{22F7105F-78C2-4C1C-AEAA-7113A50B64F0}" presName="Name19" presStyleLbl="parChTrans1D3" presStyleIdx="0" presStyleCnt="1"/>
      <dgm:spPr/>
    </dgm:pt>
    <dgm:pt modelId="{25D5CDFC-F415-45C3-9595-914E1DCB702F}" type="pres">
      <dgm:prSet presAssocID="{A0EC0491-9835-4E3F-83B4-F0E603D4CA5C}" presName="Name21" presStyleCnt="0"/>
      <dgm:spPr/>
    </dgm:pt>
    <dgm:pt modelId="{1122F1DF-93F1-45A8-9CAA-D260AC88B24A}" type="pres">
      <dgm:prSet presAssocID="{A0EC0491-9835-4E3F-83B4-F0E603D4CA5C}" presName="level2Shape" presStyleLbl="node3" presStyleIdx="0" presStyleCnt="1" custScaleX="260318" custLinFactNeighborX="70143" custLinFactNeighborY="-7635"/>
      <dgm:spPr/>
    </dgm:pt>
    <dgm:pt modelId="{5E424F27-5AA6-4D49-9038-F766EFC02259}" type="pres">
      <dgm:prSet presAssocID="{A0EC0491-9835-4E3F-83B4-F0E603D4CA5C}" presName="hierChild3" presStyleCnt="0"/>
      <dgm:spPr/>
    </dgm:pt>
    <dgm:pt modelId="{3B33BD9D-2E31-42C3-B52E-C16A9C93279F}" type="pres">
      <dgm:prSet presAssocID="{B9F23922-C5A9-4983-9AFB-0137FFD6556E}" presName="Name19" presStyleLbl="parChTrans1D2" presStyleIdx="1" presStyleCnt="2"/>
      <dgm:spPr/>
    </dgm:pt>
    <dgm:pt modelId="{E1EAADDF-BEBB-4263-8DA1-787DD2C7C565}" type="pres">
      <dgm:prSet presAssocID="{6F0D1E11-2F08-4CFE-ADE2-6A478526D04E}" presName="Name21" presStyleCnt="0"/>
      <dgm:spPr/>
    </dgm:pt>
    <dgm:pt modelId="{6B7973EA-059A-44D6-AF4A-76CFE2C0E1F2}" type="pres">
      <dgm:prSet presAssocID="{6F0D1E11-2F08-4CFE-ADE2-6A478526D04E}" presName="level2Shape" presStyleLbl="node2" presStyleIdx="1" presStyleCnt="2"/>
      <dgm:spPr/>
    </dgm:pt>
    <dgm:pt modelId="{0BB6653A-CCA7-4DB5-A2AE-7A6B1B730DC5}" type="pres">
      <dgm:prSet presAssocID="{6F0D1E11-2F08-4CFE-ADE2-6A478526D04E}" presName="hierChild3" presStyleCnt="0"/>
      <dgm:spPr/>
    </dgm:pt>
    <dgm:pt modelId="{9AA263BD-FF48-4241-9C0A-C70B997C4A24}" type="pres">
      <dgm:prSet presAssocID="{95B523F0-D138-4A5F-AC99-2193E200EC8A}" presName="bgShapesFlow" presStyleCnt="0"/>
      <dgm:spPr/>
    </dgm:pt>
    <dgm:pt modelId="{723F254E-EF91-4C42-A0C2-41CD895BE8FE}" type="pres">
      <dgm:prSet presAssocID="{1531EC02-F276-4CF2-940E-0ADB85515A76}" presName="rectComp" presStyleCnt="0"/>
      <dgm:spPr/>
    </dgm:pt>
    <dgm:pt modelId="{01574E38-8BB1-405C-86C1-BFADD16FE612}" type="pres">
      <dgm:prSet presAssocID="{1531EC02-F276-4CF2-940E-0ADB85515A76}" presName="bgRect" presStyleLbl="bgShp" presStyleIdx="0" presStyleCnt="3"/>
      <dgm:spPr/>
    </dgm:pt>
    <dgm:pt modelId="{9594A22A-B39B-44BB-97B2-DDF162B16BBE}" type="pres">
      <dgm:prSet presAssocID="{1531EC02-F276-4CF2-940E-0ADB85515A76}" presName="bgRectTx" presStyleLbl="bgShp" presStyleIdx="0" presStyleCnt="3">
        <dgm:presLayoutVars>
          <dgm:bulletEnabled val="1"/>
        </dgm:presLayoutVars>
      </dgm:prSet>
      <dgm:spPr/>
    </dgm:pt>
    <dgm:pt modelId="{E4892F6C-3555-4FB3-85D9-98FE3B2F6A23}" type="pres">
      <dgm:prSet presAssocID="{1531EC02-F276-4CF2-940E-0ADB85515A76}" presName="spComp" presStyleCnt="0"/>
      <dgm:spPr/>
    </dgm:pt>
    <dgm:pt modelId="{56394406-B47A-449C-9CA8-C72260884977}" type="pres">
      <dgm:prSet presAssocID="{1531EC02-F276-4CF2-940E-0ADB85515A76}" presName="vSp" presStyleCnt="0"/>
      <dgm:spPr/>
    </dgm:pt>
    <dgm:pt modelId="{14DB121B-DF5C-4ED8-B6E6-314D8A473865}" type="pres">
      <dgm:prSet presAssocID="{ADA03AF3-6B7B-4A1C-BC28-0560FCD81EA9}" presName="rectComp" presStyleCnt="0"/>
      <dgm:spPr/>
    </dgm:pt>
    <dgm:pt modelId="{98D9E5E6-B8B0-46E0-A24A-0301755A4E9F}" type="pres">
      <dgm:prSet presAssocID="{ADA03AF3-6B7B-4A1C-BC28-0560FCD81EA9}" presName="bgRect" presStyleLbl="bgShp" presStyleIdx="1" presStyleCnt="3"/>
      <dgm:spPr/>
    </dgm:pt>
    <dgm:pt modelId="{56F66AA2-80D6-4F89-A61D-C894B77A0A60}" type="pres">
      <dgm:prSet presAssocID="{ADA03AF3-6B7B-4A1C-BC28-0560FCD81EA9}" presName="bgRectTx" presStyleLbl="bgShp" presStyleIdx="1" presStyleCnt="3">
        <dgm:presLayoutVars>
          <dgm:bulletEnabled val="1"/>
        </dgm:presLayoutVars>
      </dgm:prSet>
      <dgm:spPr/>
    </dgm:pt>
    <dgm:pt modelId="{B62945C9-1CA1-4A5E-8324-C4CB8ECCCE45}" type="pres">
      <dgm:prSet presAssocID="{ADA03AF3-6B7B-4A1C-BC28-0560FCD81EA9}" presName="spComp" presStyleCnt="0"/>
      <dgm:spPr/>
    </dgm:pt>
    <dgm:pt modelId="{0E3E0B0D-3FD3-48AC-B576-3F5B6F4F6087}" type="pres">
      <dgm:prSet presAssocID="{ADA03AF3-6B7B-4A1C-BC28-0560FCD81EA9}" presName="vSp" presStyleCnt="0"/>
      <dgm:spPr/>
    </dgm:pt>
    <dgm:pt modelId="{C780D7B9-7763-4AAD-9B93-0DAF3D6302A7}" type="pres">
      <dgm:prSet presAssocID="{7E94C364-5D93-40BD-850F-6BDF16ECD09F}" presName="rectComp" presStyleCnt="0"/>
      <dgm:spPr/>
    </dgm:pt>
    <dgm:pt modelId="{AE60F84C-1F70-4976-A42D-5FCE02434373}" type="pres">
      <dgm:prSet presAssocID="{7E94C364-5D93-40BD-850F-6BDF16ECD09F}" presName="bgRect" presStyleLbl="bgShp" presStyleIdx="2" presStyleCnt="3" custLinFactNeighborX="901" custLinFactNeighborY="2633"/>
      <dgm:spPr/>
    </dgm:pt>
    <dgm:pt modelId="{F07377F1-A01C-4ABA-920D-81C26E3E9BDE}" type="pres">
      <dgm:prSet presAssocID="{7E94C364-5D93-40BD-850F-6BDF16ECD09F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99417F03-6833-4113-B0FD-07F44A175B4A}" type="presOf" srcId="{22F7105F-78C2-4C1C-AEAA-7113A50B64F0}" destId="{FEFDDE8C-3DEC-4131-8721-36ED245900FB}" srcOrd="0" destOrd="0" presId="urn:microsoft.com/office/officeart/2005/8/layout/hierarchy6"/>
    <dgm:cxn modelId="{9DD6630C-1B84-417E-A16F-C2E13902AB32}" srcId="{F9DEC80F-9D8D-418A-BEC4-4D7AD2A48653}" destId="{6F0D1E11-2F08-4CFE-ADE2-6A478526D04E}" srcOrd="1" destOrd="0" parTransId="{B9F23922-C5A9-4983-9AFB-0137FFD6556E}" sibTransId="{E9EB18BA-95FC-4352-A839-90A90C31EB01}"/>
    <dgm:cxn modelId="{1FA21113-983A-4029-834A-4D2E9FCC1EB5}" type="presOf" srcId="{6F0D1E11-2F08-4CFE-ADE2-6A478526D04E}" destId="{6B7973EA-059A-44D6-AF4A-76CFE2C0E1F2}" srcOrd="0" destOrd="0" presId="urn:microsoft.com/office/officeart/2005/8/layout/hierarchy6"/>
    <dgm:cxn modelId="{31503F21-4DA6-46BC-9E4F-493704DB8BEC}" type="presOf" srcId="{95B523F0-D138-4A5F-AC99-2193E200EC8A}" destId="{59053D93-7BE7-4BFC-8ECC-896F98B4CE28}" srcOrd="0" destOrd="0" presId="urn:microsoft.com/office/officeart/2005/8/layout/hierarchy6"/>
    <dgm:cxn modelId="{4A259530-5030-4CE6-8CDC-791201A3CDC3}" srcId="{95B523F0-D138-4A5F-AC99-2193E200EC8A}" destId="{1531EC02-F276-4CF2-940E-0ADB85515A76}" srcOrd="1" destOrd="0" parTransId="{4D0AB1D7-48A2-4446-AEDA-F1CA49E2A7FB}" sibTransId="{78B5009B-4C0F-4EC7-A089-6CFE20F30102}"/>
    <dgm:cxn modelId="{D0338C5C-7CF2-4602-83E4-D8E090E7A5E4}" type="presOf" srcId="{7E94C364-5D93-40BD-850F-6BDF16ECD09F}" destId="{AE60F84C-1F70-4976-A42D-5FCE02434373}" srcOrd="0" destOrd="0" presId="urn:microsoft.com/office/officeart/2005/8/layout/hierarchy6"/>
    <dgm:cxn modelId="{FCF91B41-8C0A-48FE-92AD-2917B51254C1}" type="presOf" srcId="{ADA03AF3-6B7B-4A1C-BC28-0560FCD81EA9}" destId="{98D9E5E6-B8B0-46E0-A24A-0301755A4E9F}" srcOrd="0" destOrd="0" presId="urn:microsoft.com/office/officeart/2005/8/layout/hierarchy6"/>
    <dgm:cxn modelId="{DDE5F56B-3705-4892-8673-DF96A4D9AFA8}" srcId="{F9DEC80F-9D8D-418A-BEC4-4D7AD2A48653}" destId="{42112B18-1327-4296-9468-632C852EAB46}" srcOrd="0" destOrd="0" parTransId="{725BAF97-841A-4395-B7AD-126CDAE217AE}" sibTransId="{1AFFF3BB-7E4F-417F-AC19-FA5B8D5CDC1A}"/>
    <dgm:cxn modelId="{EC6EE14D-452D-4680-BCB5-2E02B16B05E3}" type="presOf" srcId="{42112B18-1327-4296-9468-632C852EAB46}" destId="{FB30B7F0-6CD9-4296-9D8C-A9B72191E7D7}" srcOrd="0" destOrd="0" presId="urn:microsoft.com/office/officeart/2005/8/layout/hierarchy6"/>
    <dgm:cxn modelId="{9181CE59-BCAA-4B5B-8BB4-F57D8E6A9D7E}" type="presOf" srcId="{B9F23922-C5A9-4983-9AFB-0137FFD6556E}" destId="{3B33BD9D-2E31-42C3-B52E-C16A9C93279F}" srcOrd="0" destOrd="0" presId="urn:microsoft.com/office/officeart/2005/8/layout/hierarchy6"/>
    <dgm:cxn modelId="{AA77D97B-F5DA-47B6-9168-5CCD81054430}" type="presOf" srcId="{725BAF97-841A-4395-B7AD-126CDAE217AE}" destId="{036E055E-91AA-4B9B-9288-F9F02EC54F4C}" srcOrd="0" destOrd="0" presId="urn:microsoft.com/office/officeart/2005/8/layout/hierarchy6"/>
    <dgm:cxn modelId="{9C753D80-A7EE-4D90-9B75-E06A0F067AF5}" type="presOf" srcId="{1531EC02-F276-4CF2-940E-0ADB85515A76}" destId="{9594A22A-B39B-44BB-97B2-DDF162B16BBE}" srcOrd="1" destOrd="0" presId="urn:microsoft.com/office/officeart/2005/8/layout/hierarchy6"/>
    <dgm:cxn modelId="{450D599A-5112-47CC-B6A8-B46257C626C1}" type="presOf" srcId="{A0EC0491-9835-4E3F-83B4-F0E603D4CA5C}" destId="{1122F1DF-93F1-45A8-9CAA-D260AC88B24A}" srcOrd="0" destOrd="0" presId="urn:microsoft.com/office/officeart/2005/8/layout/hierarchy6"/>
    <dgm:cxn modelId="{22A0A2A1-2052-406F-BF4A-55DAB570A82E}" srcId="{42112B18-1327-4296-9468-632C852EAB46}" destId="{A0EC0491-9835-4E3F-83B4-F0E603D4CA5C}" srcOrd="0" destOrd="0" parTransId="{22F7105F-78C2-4C1C-AEAA-7113A50B64F0}" sibTransId="{5D861ABE-4400-4F9D-A383-DC90984FE44C}"/>
    <dgm:cxn modelId="{4868E8A1-C323-4CA7-8BA1-68819F97841F}" srcId="{95B523F0-D138-4A5F-AC99-2193E200EC8A}" destId="{7E94C364-5D93-40BD-850F-6BDF16ECD09F}" srcOrd="3" destOrd="0" parTransId="{0FFDACAC-2BBE-4912-89A5-D968655F9AAF}" sibTransId="{857EE584-79E3-4507-96D3-F602142FF94D}"/>
    <dgm:cxn modelId="{9FBF95A7-2C44-4241-99B9-2B231183493F}" type="presOf" srcId="{ADA03AF3-6B7B-4A1C-BC28-0560FCD81EA9}" destId="{56F66AA2-80D6-4F89-A61D-C894B77A0A60}" srcOrd="1" destOrd="0" presId="urn:microsoft.com/office/officeart/2005/8/layout/hierarchy6"/>
    <dgm:cxn modelId="{288813BA-1FD8-428F-97D7-B2C679D48AF1}" type="presOf" srcId="{7E94C364-5D93-40BD-850F-6BDF16ECD09F}" destId="{F07377F1-A01C-4ABA-920D-81C26E3E9BDE}" srcOrd="1" destOrd="0" presId="urn:microsoft.com/office/officeart/2005/8/layout/hierarchy6"/>
    <dgm:cxn modelId="{465D40BB-23A8-4786-8476-F0E4BAC4F5AE}" type="presOf" srcId="{1531EC02-F276-4CF2-940E-0ADB85515A76}" destId="{01574E38-8BB1-405C-86C1-BFADD16FE612}" srcOrd="0" destOrd="0" presId="urn:microsoft.com/office/officeart/2005/8/layout/hierarchy6"/>
    <dgm:cxn modelId="{BCB967BF-C655-49E1-A8FE-3CE245707F6E}" srcId="{95B523F0-D138-4A5F-AC99-2193E200EC8A}" destId="{F9DEC80F-9D8D-418A-BEC4-4D7AD2A48653}" srcOrd="0" destOrd="0" parTransId="{9247D20D-49D8-4636-92C9-710F319425B3}" sibTransId="{FD1FA9EE-4322-4141-9451-06C649443627}"/>
    <dgm:cxn modelId="{A259D3D6-2259-4466-A51A-AE83D884A3F4}" type="presOf" srcId="{F9DEC80F-9D8D-418A-BEC4-4D7AD2A48653}" destId="{7F6008AB-86B7-4BC1-B40F-9C267D427E86}" srcOrd="0" destOrd="0" presId="urn:microsoft.com/office/officeart/2005/8/layout/hierarchy6"/>
    <dgm:cxn modelId="{9FCE8CF6-1D44-4D2D-9A97-36A3F82B0915}" srcId="{95B523F0-D138-4A5F-AC99-2193E200EC8A}" destId="{ADA03AF3-6B7B-4A1C-BC28-0560FCD81EA9}" srcOrd="2" destOrd="0" parTransId="{3B7C9621-FA79-4A73-8DBC-3F26DC63C129}" sibTransId="{E8B66D88-7353-4C89-A684-F6AD0676D863}"/>
    <dgm:cxn modelId="{B5938072-20BC-4A1E-B459-233F8FEA622E}" type="presParOf" srcId="{59053D93-7BE7-4BFC-8ECC-896F98B4CE28}" destId="{CDAF0423-9E5F-4002-A5F1-7427E9CC19E5}" srcOrd="0" destOrd="0" presId="urn:microsoft.com/office/officeart/2005/8/layout/hierarchy6"/>
    <dgm:cxn modelId="{96ADEB65-9D8A-4640-A56E-E098721FC7B7}" type="presParOf" srcId="{CDAF0423-9E5F-4002-A5F1-7427E9CC19E5}" destId="{5F84BFFF-6A72-4CF0-9CDB-B35C78E6A1BB}" srcOrd="0" destOrd="0" presId="urn:microsoft.com/office/officeart/2005/8/layout/hierarchy6"/>
    <dgm:cxn modelId="{6CEF78F5-DC9B-44F8-B3A0-D154F6CF62A7}" type="presParOf" srcId="{CDAF0423-9E5F-4002-A5F1-7427E9CC19E5}" destId="{BA86756A-6049-43EF-A2D7-BD6E9D786ED6}" srcOrd="1" destOrd="0" presId="urn:microsoft.com/office/officeart/2005/8/layout/hierarchy6"/>
    <dgm:cxn modelId="{06578380-CD2B-4DDF-B5C1-7BFF18C41288}" type="presParOf" srcId="{BA86756A-6049-43EF-A2D7-BD6E9D786ED6}" destId="{A00568F8-F42C-4BDF-90AF-E7FD7F92ECC8}" srcOrd="0" destOrd="0" presId="urn:microsoft.com/office/officeart/2005/8/layout/hierarchy6"/>
    <dgm:cxn modelId="{84A8EA7B-A5AF-4C64-A2AE-FA602DA2554D}" type="presParOf" srcId="{A00568F8-F42C-4BDF-90AF-E7FD7F92ECC8}" destId="{7F6008AB-86B7-4BC1-B40F-9C267D427E86}" srcOrd="0" destOrd="0" presId="urn:microsoft.com/office/officeart/2005/8/layout/hierarchy6"/>
    <dgm:cxn modelId="{8868B059-2F7D-45D5-9592-5B9FFC708F90}" type="presParOf" srcId="{A00568F8-F42C-4BDF-90AF-E7FD7F92ECC8}" destId="{5ED5A0B1-5DE7-4E82-B1FD-044DBE76CF7D}" srcOrd="1" destOrd="0" presId="urn:microsoft.com/office/officeart/2005/8/layout/hierarchy6"/>
    <dgm:cxn modelId="{6F9258E3-F362-4DAD-9285-86EE81999CDD}" type="presParOf" srcId="{5ED5A0B1-5DE7-4E82-B1FD-044DBE76CF7D}" destId="{036E055E-91AA-4B9B-9288-F9F02EC54F4C}" srcOrd="0" destOrd="0" presId="urn:microsoft.com/office/officeart/2005/8/layout/hierarchy6"/>
    <dgm:cxn modelId="{2BFE2E5F-6755-48DC-A992-908F8347DAB8}" type="presParOf" srcId="{5ED5A0B1-5DE7-4E82-B1FD-044DBE76CF7D}" destId="{6F6DEAD9-D527-4887-B49A-0694B886FC63}" srcOrd="1" destOrd="0" presId="urn:microsoft.com/office/officeart/2005/8/layout/hierarchy6"/>
    <dgm:cxn modelId="{F2519338-6532-4250-9611-E59E5965896F}" type="presParOf" srcId="{6F6DEAD9-D527-4887-B49A-0694B886FC63}" destId="{FB30B7F0-6CD9-4296-9D8C-A9B72191E7D7}" srcOrd="0" destOrd="0" presId="urn:microsoft.com/office/officeart/2005/8/layout/hierarchy6"/>
    <dgm:cxn modelId="{494A3A76-C328-4074-9E4F-C96510CC4D15}" type="presParOf" srcId="{6F6DEAD9-D527-4887-B49A-0694B886FC63}" destId="{E13E07B1-9AD8-499C-AB8E-51C25229BD15}" srcOrd="1" destOrd="0" presId="urn:microsoft.com/office/officeart/2005/8/layout/hierarchy6"/>
    <dgm:cxn modelId="{6B729B9E-D769-475A-8ADF-BFF2E209CA8E}" type="presParOf" srcId="{E13E07B1-9AD8-499C-AB8E-51C25229BD15}" destId="{FEFDDE8C-3DEC-4131-8721-36ED245900FB}" srcOrd="0" destOrd="0" presId="urn:microsoft.com/office/officeart/2005/8/layout/hierarchy6"/>
    <dgm:cxn modelId="{37638B58-BB8F-4280-938D-3B61246F9178}" type="presParOf" srcId="{E13E07B1-9AD8-499C-AB8E-51C25229BD15}" destId="{25D5CDFC-F415-45C3-9595-914E1DCB702F}" srcOrd="1" destOrd="0" presId="urn:microsoft.com/office/officeart/2005/8/layout/hierarchy6"/>
    <dgm:cxn modelId="{52445698-6578-4D4A-9826-D6000E5C9574}" type="presParOf" srcId="{25D5CDFC-F415-45C3-9595-914E1DCB702F}" destId="{1122F1DF-93F1-45A8-9CAA-D260AC88B24A}" srcOrd="0" destOrd="0" presId="urn:microsoft.com/office/officeart/2005/8/layout/hierarchy6"/>
    <dgm:cxn modelId="{12FF998A-1CB8-4C13-9348-5ADDF0EEE0BC}" type="presParOf" srcId="{25D5CDFC-F415-45C3-9595-914E1DCB702F}" destId="{5E424F27-5AA6-4D49-9038-F766EFC02259}" srcOrd="1" destOrd="0" presId="urn:microsoft.com/office/officeart/2005/8/layout/hierarchy6"/>
    <dgm:cxn modelId="{71D686AC-59AC-450E-8C4C-F4072DC16A2E}" type="presParOf" srcId="{5ED5A0B1-5DE7-4E82-B1FD-044DBE76CF7D}" destId="{3B33BD9D-2E31-42C3-B52E-C16A9C93279F}" srcOrd="2" destOrd="0" presId="urn:microsoft.com/office/officeart/2005/8/layout/hierarchy6"/>
    <dgm:cxn modelId="{3F292D95-E0D7-41CB-9D9E-F29649A31311}" type="presParOf" srcId="{5ED5A0B1-5DE7-4E82-B1FD-044DBE76CF7D}" destId="{E1EAADDF-BEBB-4263-8DA1-787DD2C7C565}" srcOrd="3" destOrd="0" presId="urn:microsoft.com/office/officeart/2005/8/layout/hierarchy6"/>
    <dgm:cxn modelId="{9A83C5BD-DC20-4BB4-A711-D6C721CAC7D3}" type="presParOf" srcId="{E1EAADDF-BEBB-4263-8DA1-787DD2C7C565}" destId="{6B7973EA-059A-44D6-AF4A-76CFE2C0E1F2}" srcOrd="0" destOrd="0" presId="urn:microsoft.com/office/officeart/2005/8/layout/hierarchy6"/>
    <dgm:cxn modelId="{5C465873-6031-4007-AE14-1359B9C5072C}" type="presParOf" srcId="{E1EAADDF-BEBB-4263-8DA1-787DD2C7C565}" destId="{0BB6653A-CCA7-4DB5-A2AE-7A6B1B730DC5}" srcOrd="1" destOrd="0" presId="urn:microsoft.com/office/officeart/2005/8/layout/hierarchy6"/>
    <dgm:cxn modelId="{0FF34A20-6798-4F5B-B00F-7861AA8B2FE1}" type="presParOf" srcId="{59053D93-7BE7-4BFC-8ECC-896F98B4CE28}" destId="{9AA263BD-FF48-4241-9C0A-C70B997C4A24}" srcOrd="1" destOrd="0" presId="urn:microsoft.com/office/officeart/2005/8/layout/hierarchy6"/>
    <dgm:cxn modelId="{65558DDA-7EFE-49AE-AA89-DCE13BEC15F0}" type="presParOf" srcId="{9AA263BD-FF48-4241-9C0A-C70B997C4A24}" destId="{723F254E-EF91-4C42-A0C2-41CD895BE8FE}" srcOrd="0" destOrd="0" presId="urn:microsoft.com/office/officeart/2005/8/layout/hierarchy6"/>
    <dgm:cxn modelId="{E3C49704-4D64-4CBF-9211-79C0782D669D}" type="presParOf" srcId="{723F254E-EF91-4C42-A0C2-41CD895BE8FE}" destId="{01574E38-8BB1-405C-86C1-BFADD16FE612}" srcOrd="0" destOrd="0" presId="urn:microsoft.com/office/officeart/2005/8/layout/hierarchy6"/>
    <dgm:cxn modelId="{D56C60C8-804B-4F81-A229-7594EE44BEA4}" type="presParOf" srcId="{723F254E-EF91-4C42-A0C2-41CD895BE8FE}" destId="{9594A22A-B39B-44BB-97B2-DDF162B16BBE}" srcOrd="1" destOrd="0" presId="urn:microsoft.com/office/officeart/2005/8/layout/hierarchy6"/>
    <dgm:cxn modelId="{D4F4ECBD-41B8-4C57-8FD0-B62DDDC55F22}" type="presParOf" srcId="{9AA263BD-FF48-4241-9C0A-C70B997C4A24}" destId="{E4892F6C-3555-4FB3-85D9-98FE3B2F6A23}" srcOrd="1" destOrd="0" presId="urn:microsoft.com/office/officeart/2005/8/layout/hierarchy6"/>
    <dgm:cxn modelId="{BEAF5EE4-FB7D-432D-A9C7-AF72AD62DF79}" type="presParOf" srcId="{E4892F6C-3555-4FB3-85D9-98FE3B2F6A23}" destId="{56394406-B47A-449C-9CA8-C72260884977}" srcOrd="0" destOrd="0" presId="urn:microsoft.com/office/officeart/2005/8/layout/hierarchy6"/>
    <dgm:cxn modelId="{F913BA50-9DD0-4B6C-951B-30DEED1F693F}" type="presParOf" srcId="{9AA263BD-FF48-4241-9C0A-C70B997C4A24}" destId="{14DB121B-DF5C-4ED8-B6E6-314D8A473865}" srcOrd="2" destOrd="0" presId="urn:microsoft.com/office/officeart/2005/8/layout/hierarchy6"/>
    <dgm:cxn modelId="{D3482381-C45E-4728-8FD1-AA44BC2D771E}" type="presParOf" srcId="{14DB121B-DF5C-4ED8-B6E6-314D8A473865}" destId="{98D9E5E6-B8B0-46E0-A24A-0301755A4E9F}" srcOrd="0" destOrd="0" presId="urn:microsoft.com/office/officeart/2005/8/layout/hierarchy6"/>
    <dgm:cxn modelId="{6BF611B3-94EF-4082-BAD9-0BD3D68822B6}" type="presParOf" srcId="{14DB121B-DF5C-4ED8-B6E6-314D8A473865}" destId="{56F66AA2-80D6-4F89-A61D-C894B77A0A60}" srcOrd="1" destOrd="0" presId="urn:microsoft.com/office/officeart/2005/8/layout/hierarchy6"/>
    <dgm:cxn modelId="{33C49284-61AA-49B1-9DE9-DF4F3DEE04B0}" type="presParOf" srcId="{9AA263BD-FF48-4241-9C0A-C70B997C4A24}" destId="{B62945C9-1CA1-4A5E-8324-C4CB8ECCCE45}" srcOrd="3" destOrd="0" presId="urn:microsoft.com/office/officeart/2005/8/layout/hierarchy6"/>
    <dgm:cxn modelId="{21DB2F44-3ED2-4D6E-AB28-6B0E608E04F7}" type="presParOf" srcId="{B62945C9-1CA1-4A5E-8324-C4CB8ECCCE45}" destId="{0E3E0B0D-3FD3-48AC-B576-3F5B6F4F6087}" srcOrd="0" destOrd="0" presId="urn:microsoft.com/office/officeart/2005/8/layout/hierarchy6"/>
    <dgm:cxn modelId="{DA3BE982-6BC0-4310-A885-FCF6E0353008}" type="presParOf" srcId="{9AA263BD-FF48-4241-9C0A-C70B997C4A24}" destId="{C780D7B9-7763-4AAD-9B93-0DAF3D6302A7}" srcOrd="4" destOrd="0" presId="urn:microsoft.com/office/officeart/2005/8/layout/hierarchy6"/>
    <dgm:cxn modelId="{E0049894-5D2F-4DA3-8099-337F02C14ADC}" type="presParOf" srcId="{C780D7B9-7763-4AAD-9B93-0DAF3D6302A7}" destId="{AE60F84C-1F70-4976-A42D-5FCE02434373}" srcOrd="0" destOrd="0" presId="urn:microsoft.com/office/officeart/2005/8/layout/hierarchy6"/>
    <dgm:cxn modelId="{EFA4CDF2-992F-4AA5-88AC-2A84B1352E2B}" type="presParOf" srcId="{C780D7B9-7763-4AAD-9B93-0DAF3D6302A7}" destId="{F07377F1-A01C-4ABA-920D-81C26E3E9B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258EE-44E1-440E-B151-4FFC2AFB24BC}" type="doc">
      <dgm:prSet loTypeId="urn:microsoft.com/office/officeart/2005/8/layout/cycle4#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1F8371F-7E58-49ED-88D1-19236AD3E5C6}">
      <dgm:prSet phldrT="[Texto]" custT="1"/>
      <dgm:spPr>
        <a:xfrm>
          <a:off x="1247648" y="231647"/>
          <a:ext cx="1759712" cy="1759712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anchor="t"/>
        <a:lstStyle/>
        <a:p>
          <a:r>
            <a:rPr lang="es-ES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Comité conductor local </a:t>
          </a:r>
        </a:p>
        <a:p>
          <a:endParaRPr lang="es-ES" sz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s-CO" altLang="es-CO" sz="11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Representantes de las instituciones</a:t>
          </a:r>
          <a:endParaRPr lang="es-ES" sz="1100" b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s-CO" altLang="es-CO" sz="11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Equipo de investigación</a:t>
          </a:r>
          <a:endParaRPr lang="es-ES" sz="1100" b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C395FB0-A796-488D-8CFE-49C13D4FD67C}" type="parTrans" cxnId="{68235F0A-906E-47AC-BCFD-0BA6A747E49F}">
      <dgm:prSet/>
      <dgm:spPr/>
      <dgm:t>
        <a:bodyPr/>
        <a:lstStyle/>
        <a:p>
          <a:endParaRPr lang="es-ES"/>
        </a:p>
      </dgm:t>
    </dgm:pt>
    <dgm:pt modelId="{7B9B3BF2-209D-4C88-851E-FC5A151D53AF}" type="sibTrans" cxnId="{68235F0A-906E-47AC-BCFD-0BA6A747E49F}">
      <dgm:prSet/>
      <dgm:spPr/>
      <dgm:t>
        <a:bodyPr/>
        <a:lstStyle/>
        <a:p>
          <a:endParaRPr lang="es-ES"/>
        </a:p>
      </dgm:t>
    </dgm:pt>
    <dgm:pt modelId="{DBA8034C-4F3A-4789-9A02-170B1080980A}">
      <dgm:prSet phldrT="[Texto]"/>
      <dgm:spPr>
        <a:xfrm rot="5400000">
          <a:off x="3088640" y="231647"/>
          <a:ext cx="1759712" cy="1759712"/>
        </a:xfrm>
        <a:solidFill>
          <a:srgbClr val="C0504D">
            <a:hueOff val="1560506"/>
            <a:satOff val="-1946"/>
            <a:lumOff val="458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Equipo de investigación</a:t>
          </a:r>
        </a:p>
      </dgm:t>
    </dgm:pt>
    <dgm:pt modelId="{4D51F2D1-A133-4C1F-BD58-9482A99056C0}" type="parTrans" cxnId="{C7927B5D-9A8F-40D8-B2CD-9835EDA857A8}">
      <dgm:prSet/>
      <dgm:spPr/>
      <dgm:t>
        <a:bodyPr/>
        <a:lstStyle/>
        <a:p>
          <a:endParaRPr lang="es-ES"/>
        </a:p>
      </dgm:t>
    </dgm:pt>
    <dgm:pt modelId="{17B2A715-F170-419A-8ED1-D39C97701EB0}" type="sibTrans" cxnId="{C7927B5D-9A8F-40D8-B2CD-9835EDA857A8}">
      <dgm:prSet/>
      <dgm:spPr/>
      <dgm:t>
        <a:bodyPr/>
        <a:lstStyle/>
        <a:p>
          <a:endParaRPr lang="es-ES"/>
        </a:p>
      </dgm:t>
    </dgm:pt>
    <dgm:pt modelId="{DC42543B-74D8-4E9D-93A1-368740E09B2D}">
      <dgm:prSet phldrT="[Texto]"/>
      <dgm:spPr>
        <a:xfrm rot="10800000">
          <a:off x="3088640" y="2072640"/>
          <a:ext cx="1759712" cy="1759712"/>
        </a:xfrm>
        <a:solidFill>
          <a:srgbClr val="C0504D">
            <a:hueOff val="3121013"/>
            <a:satOff val="-3893"/>
            <a:lumOff val="915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Plataforma de profesionales </a:t>
          </a:r>
        </a:p>
      </dgm:t>
    </dgm:pt>
    <dgm:pt modelId="{9B5C7CA0-5DB5-48C0-8CF3-0D29783D2E3E}" type="parTrans" cxnId="{0C486674-273C-42A6-B7B8-3EE9C572AB24}">
      <dgm:prSet/>
      <dgm:spPr/>
      <dgm:t>
        <a:bodyPr/>
        <a:lstStyle/>
        <a:p>
          <a:endParaRPr lang="es-ES"/>
        </a:p>
      </dgm:t>
    </dgm:pt>
    <dgm:pt modelId="{408F4E02-2D76-4486-91AB-C75E92A8698C}" type="sibTrans" cxnId="{0C486674-273C-42A6-B7B8-3EE9C572AB24}">
      <dgm:prSet/>
      <dgm:spPr/>
      <dgm:t>
        <a:bodyPr/>
        <a:lstStyle/>
        <a:p>
          <a:endParaRPr lang="es-ES"/>
        </a:p>
      </dgm:t>
    </dgm:pt>
    <dgm:pt modelId="{5F658367-2CDE-4E6F-8187-AA0A35F97BF8}">
      <dgm:prSet phldrT="[Texto]"/>
      <dgm:spPr>
        <a:xfrm rot="16200000">
          <a:off x="1247648" y="2072640"/>
          <a:ext cx="1759712" cy="1759712"/>
        </a:xfrm>
        <a:solidFill>
          <a:srgbClr val="9BBB59">
            <a:alpha val="61961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Directivos de la red </a:t>
          </a:r>
        </a:p>
      </dgm:t>
    </dgm:pt>
    <dgm:pt modelId="{8A3F1D05-9E7B-43DD-9145-A1DDAE97C0BE}" type="parTrans" cxnId="{E78AA0C0-5F1C-4432-AA31-9FC63171713F}">
      <dgm:prSet/>
      <dgm:spPr/>
      <dgm:t>
        <a:bodyPr/>
        <a:lstStyle/>
        <a:p>
          <a:endParaRPr lang="es-ES"/>
        </a:p>
      </dgm:t>
    </dgm:pt>
    <dgm:pt modelId="{34334DB6-88EF-44A0-ACCE-E78F912F113D}" type="sibTrans" cxnId="{E78AA0C0-5F1C-4432-AA31-9FC63171713F}">
      <dgm:prSet/>
      <dgm:spPr/>
      <dgm:t>
        <a:bodyPr/>
        <a:lstStyle/>
        <a:p>
          <a:endParaRPr lang="es-ES"/>
        </a:p>
      </dgm:t>
    </dgm:pt>
    <dgm:pt modelId="{33F1BCBC-353A-4FAF-98BE-8B5238D4A4C6}" type="pres">
      <dgm:prSet presAssocID="{0CC258EE-44E1-440E-B151-4FFC2AFB24B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CC0B4F5-475B-48FD-8789-E1BCD998A71D}" type="pres">
      <dgm:prSet presAssocID="{0CC258EE-44E1-440E-B151-4FFC2AFB24BC}" presName="children" presStyleCnt="0"/>
      <dgm:spPr/>
    </dgm:pt>
    <dgm:pt modelId="{BAE79574-C772-4759-BE2D-A0B4947EE860}" type="pres">
      <dgm:prSet presAssocID="{0CC258EE-44E1-440E-B151-4FFC2AFB24BC}" presName="childPlaceholder" presStyleCnt="0"/>
      <dgm:spPr/>
    </dgm:pt>
    <dgm:pt modelId="{1DD3612D-FFE0-4B5B-8B8E-B9728B492E35}" type="pres">
      <dgm:prSet presAssocID="{0CC258EE-44E1-440E-B151-4FFC2AFB24BC}" presName="circle" presStyleCnt="0"/>
      <dgm:spPr/>
    </dgm:pt>
    <dgm:pt modelId="{D6F9F612-A848-4455-BD74-3BDC6F0A31D4}" type="pres">
      <dgm:prSet presAssocID="{0CC258EE-44E1-440E-B151-4FFC2AFB24BC}" presName="quadrant1" presStyleLbl="node1" presStyleIdx="0" presStyleCnt="4" custScaleX="107259" custLinFactNeighborX="-4281" custLinFactNeighborY="-4281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0FD83992-550C-45A0-96ED-2B7C5E58BC4F}" type="pres">
      <dgm:prSet presAssocID="{0CC258EE-44E1-440E-B151-4FFC2AFB24BC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D37FC9D2-BC58-4100-891D-051C20B6F0F0}" type="pres">
      <dgm:prSet presAssocID="{0CC258EE-44E1-440E-B151-4FFC2AFB24BC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11A068D2-0B4D-4F54-8AE2-E2183E67B25E}" type="pres">
      <dgm:prSet presAssocID="{0CC258EE-44E1-440E-B151-4FFC2AFB24BC}" presName="quadrant4" presStyleLbl="node1" presStyleIdx="3" presStyleCnt="4" custScaleX="114484" custLinFactNeighborX="-4932" custLinFactNeighborY="847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00673F20-6313-42D9-ACEF-AFB31A63D5A3}" type="pres">
      <dgm:prSet presAssocID="{0CC258EE-44E1-440E-B151-4FFC2AFB24BC}" presName="quadrantPlaceholder" presStyleCnt="0"/>
      <dgm:spPr/>
    </dgm:pt>
    <dgm:pt modelId="{2D3275BA-FCFD-4DCA-9C77-4CE42E30A96D}" type="pres">
      <dgm:prSet presAssocID="{0CC258EE-44E1-440E-B151-4FFC2AFB24BC}" presName="center1" presStyleLbl="fgShp" presStyleIdx="0" presStyleCnt="2"/>
      <dgm:spPr>
        <a:xfrm>
          <a:off x="2744216" y="1666240"/>
          <a:ext cx="607568" cy="528320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573BBEE-4302-4618-BDB3-3F768BA57B9A}" type="pres">
      <dgm:prSet presAssocID="{0CC258EE-44E1-440E-B151-4FFC2AFB24BC}" presName="center2" presStyleLbl="fgShp" presStyleIdx="1" presStyleCnt="2"/>
      <dgm:spPr>
        <a:xfrm rot="10800000">
          <a:off x="2744216" y="1869440"/>
          <a:ext cx="607568" cy="528320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68235F0A-906E-47AC-BCFD-0BA6A747E49F}" srcId="{0CC258EE-44E1-440E-B151-4FFC2AFB24BC}" destId="{F1F8371F-7E58-49ED-88D1-19236AD3E5C6}" srcOrd="0" destOrd="0" parTransId="{2C395FB0-A796-488D-8CFE-49C13D4FD67C}" sibTransId="{7B9B3BF2-209D-4C88-851E-FC5A151D53AF}"/>
    <dgm:cxn modelId="{C7927B5D-9A8F-40D8-B2CD-9835EDA857A8}" srcId="{0CC258EE-44E1-440E-B151-4FFC2AFB24BC}" destId="{DBA8034C-4F3A-4789-9A02-170B1080980A}" srcOrd="1" destOrd="0" parTransId="{4D51F2D1-A133-4C1F-BD58-9482A99056C0}" sibTransId="{17B2A715-F170-419A-8ED1-D39C97701EB0}"/>
    <dgm:cxn modelId="{B86B786C-737C-49CC-A320-3115C029875A}" type="presOf" srcId="{F1F8371F-7E58-49ED-88D1-19236AD3E5C6}" destId="{D6F9F612-A848-4455-BD74-3BDC6F0A31D4}" srcOrd="0" destOrd="0" presId="urn:microsoft.com/office/officeart/2005/8/layout/cycle4#3"/>
    <dgm:cxn modelId="{0C486674-273C-42A6-B7B8-3EE9C572AB24}" srcId="{0CC258EE-44E1-440E-B151-4FFC2AFB24BC}" destId="{DC42543B-74D8-4E9D-93A1-368740E09B2D}" srcOrd="2" destOrd="0" parTransId="{9B5C7CA0-5DB5-48C0-8CF3-0D29783D2E3E}" sibTransId="{408F4E02-2D76-4486-91AB-C75E92A8698C}"/>
    <dgm:cxn modelId="{4A693A82-3CCC-4759-825B-35A947E4902A}" type="presOf" srcId="{DC42543B-74D8-4E9D-93A1-368740E09B2D}" destId="{D37FC9D2-BC58-4100-891D-051C20B6F0F0}" srcOrd="0" destOrd="0" presId="urn:microsoft.com/office/officeart/2005/8/layout/cycle4#3"/>
    <dgm:cxn modelId="{220D3B90-C59D-486D-AFA5-419407437A9C}" type="presOf" srcId="{5F658367-2CDE-4E6F-8187-AA0A35F97BF8}" destId="{11A068D2-0B4D-4F54-8AE2-E2183E67B25E}" srcOrd="0" destOrd="0" presId="urn:microsoft.com/office/officeart/2005/8/layout/cycle4#3"/>
    <dgm:cxn modelId="{E78AA0C0-5F1C-4432-AA31-9FC63171713F}" srcId="{0CC258EE-44E1-440E-B151-4FFC2AFB24BC}" destId="{5F658367-2CDE-4E6F-8187-AA0A35F97BF8}" srcOrd="3" destOrd="0" parTransId="{8A3F1D05-9E7B-43DD-9145-A1DDAE97C0BE}" sibTransId="{34334DB6-88EF-44A0-ACCE-E78F912F113D}"/>
    <dgm:cxn modelId="{FB578EC8-A741-4524-BC6D-753E0206160A}" type="presOf" srcId="{0CC258EE-44E1-440E-B151-4FFC2AFB24BC}" destId="{33F1BCBC-353A-4FAF-98BE-8B5238D4A4C6}" srcOrd="0" destOrd="0" presId="urn:microsoft.com/office/officeart/2005/8/layout/cycle4#3"/>
    <dgm:cxn modelId="{3FB099DB-0C15-4262-8246-D39D1E730D91}" type="presOf" srcId="{DBA8034C-4F3A-4789-9A02-170B1080980A}" destId="{0FD83992-550C-45A0-96ED-2B7C5E58BC4F}" srcOrd="0" destOrd="0" presId="urn:microsoft.com/office/officeart/2005/8/layout/cycle4#3"/>
    <dgm:cxn modelId="{EF0A7D23-026E-4152-83F7-4CE33E36E421}" type="presParOf" srcId="{33F1BCBC-353A-4FAF-98BE-8B5238D4A4C6}" destId="{6CC0B4F5-475B-48FD-8789-E1BCD998A71D}" srcOrd="0" destOrd="0" presId="urn:microsoft.com/office/officeart/2005/8/layout/cycle4#3"/>
    <dgm:cxn modelId="{0D4E5CC6-FBCE-48F5-B639-8C1997C4CC09}" type="presParOf" srcId="{6CC0B4F5-475B-48FD-8789-E1BCD998A71D}" destId="{BAE79574-C772-4759-BE2D-A0B4947EE860}" srcOrd="0" destOrd="0" presId="urn:microsoft.com/office/officeart/2005/8/layout/cycle4#3"/>
    <dgm:cxn modelId="{A0792FF3-A80D-4A8B-BDEC-B633E9B95EEC}" type="presParOf" srcId="{33F1BCBC-353A-4FAF-98BE-8B5238D4A4C6}" destId="{1DD3612D-FFE0-4B5B-8B8E-B9728B492E35}" srcOrd="1" destOrd="0" presId="urn:microsoft.com/office/officeart/2005/8/layout/cycle4#3"/>
    <dgm:cxn modelId="{9FF30A44-E395-42A2-BBE7-484E9FEFEC58}" type="presParOf" srcId="{1DD3612D-FFE0-4B5B-8B8E-B9728B492E35}" destId="{D6F9F612-A848-4455-BD74-3BDC6F0A31D4}" srcOrd="0" destOrd="0" presId="urn:microsoft.com/office/officeart/2005/8/layout/cycle4#3"/>
    <dgm:cxn modelId="{63220AE5-E27D-4E9F-AAE9-AFC9337D81B1}" type="presParOf" srcId="{1DD3612D-FFE0-4B5B-8B8E-B9728B492E35}" destId="{0FD83992-550C-45A0-96ED-2B7C5E58BC4F}" srcOrd="1" destOrd="0" presId="urn:microsoft.com/office/officeart/2005/8/layout/cycle4#3"/>
    <dgm:cxn modelId="{8E7E8B23-931C-4E8D-AB0A-197139C37A98}" type="presParOf" srcId="{1DD3612D-FFE0-4B5B-8B8E-B9728B492E35}" destId="{D37FC9D2-BC58-4100-891D-051C20B6F0F0}" srcOrd="2" destOrd="0" presId="urn:microsoft.com/office/officeart/2005/8/layout/cycle4#3"/>
    <dgm:cxn modelId="{5594D0C6-0EE3-4D21-8322-2B6090477712}" type="presParOf" srcId="{1DD3612D-FFE0-4B5B-8B8E-B9728B492E35}" destId="{11A068D2-0B4D-4F54-8AE2-E2183E67B25E}" srcOrd="3" destOrd="0" presId="urn:microsoft.com/office/officeart/2005/8/layout/cycle4#3"/>
    <dgm:cxn modelId="{D3CC22E8-AFD7-496F-9E87-F941C8A0AD3F}" type="presParOf" srcId="{1DD3612D-FFE0-4B5B-8B8E-B9728B492E35}" destId="{00673F20-6313-42D9-ACEF-AFB31A63D5A3}" srcOrd="4" destOrd="0" presId="urn:microsoft.com/office/officeart/2005/8/layout/cycle4#3"/>
    <dgm:cxn modelId="{6EA91A72-DAF1-4FBA-B058-B2F919E0408E}" type="presParOf" srcId="{33F1BCBC-353A-4FAF-98BE-8B5238D4A4C6}" destId="{2D3275BA-FCFD-4DCA-9C77-4CE42E30A96D}" srcOrd="2" destOrd="0" presId="urn:microsoft.com/office/officeart/2005/8/layout/cycle4#3"/>
    <dgm:cxn modelId="{448FEBB9-8266-40B4-AECB-8CFFD2CB2C48}" type="presParOf" srcId="{33F1BCBC-353A-4FAF-98BE-8B5238D4A4C6}" destId="{3573BBEE-4302-4618-BDB3-3F768BA57B9A}" srcOrd="3" destOrd="0" presId="urn:microsoft.com/office/officeart/2005/8/layout/cycle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C258EE-44E1-440E-B151-4FFC2AFB24BC}" type="doc">
      <dgm:prSet loTypeId="urn:microsoft.com/office/officeart/2005/8/layout/cycle4#7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1F8371F-7E58-49ED-88D1-19236AD3E5C6}">
      <dgm:prSet phldrT="[Texto]"/>
      <dgm:spPr>
        <a:xfrm>
          <a:off x="1247648" y="231647"/>
          <a:ext cx="1759712" cy="1759712"/>
        </a:xfrm>
        <a:solidFill>
          <a:srgbClr val="C0504D">
            <a:hueOff val="0"/>
            <a:satOff val="0"/>
            <a:lumOff val="0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Comité conductor local </a:t>
          </a:r>
        </a:p>
      </dgm:t>
    </dgm:pt>
    <dgm:pt modelId="{2C395FB0-A796-488D-8CFE-49C13D4FD67C}" type="parTrans" cxnId="{68235F0A-906E-47AC-BCFD-0BA6A747E49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B3BF2-209D-4C88-851E-FC5A151D53AF}" type="sibTrans" cxnId="{68235F0A-906E-47AC-BCFD-0BA6A747E49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8034C-4F3A-4789-9A02-170B1080980A}">
      <dgm:prSet phldrT="[Texto]"/>
      <dgm:spPr>
        <a:xfrm rot="5400000">
          <a:off x="3088640" y="231647"/>
          <a:ext cx="1759712" cy="1759712"/>
        </a:xfrm>
        <a:solidFill>
          <a:srgbClr val="C0504D">
            <a:hueOff val="1560506"/>
            <a:satOff val="-1946"/>
            <a:lumOff val="458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Equipo de investigación</a:t>
          </a:r>
        </a:p>
      </dgm:t>
    </dgm:pt>
    <dgm:pt modelId="{4D51F2D1-A133-4C1F-BD58-9482A99056C0}" type="parTrans" cxnId="{C7927B5D-9A8F-40D8-B2CD-9835EDA857A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2A715-F170-419A-8ED1-D39C97701EB0}" type="sibTrans" cxnId="{C7927B5D-9A8F-40D8-B2CD-9835EDA857A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42543B-74D8-4E9D-93A1-368740E09B2D}">
      <dgm:prSet phldrT="[Texto]"/>
      <dgm:spPr>
        <a:xfrm rot="10800000">
          <a:off x="3088640" y="2072640"/>
          <a:ext cx="1759712" cy="1759712"/>
        </a:xfrm>
        <a:solidFill>
          <a:srgbClr val="C0504D">
            <a:hueOff val="3121013"/>
            <a:satOff val="-3893"/>
            <a:lumOff val="915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Plataforma de profesionales </a:t>
          </a:r>
        </a:p>
      </dgm:t>
    </dgm:pt>
    <dgm:pt modelId="{9B5C7CA0-5DB5-48C0-8CF3-0D29783D2E3E}" type="parTrans" cxnId="{0C486674-273C-42A6-B7B8-3EE9C572AB2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F4E02-2D76-4486-91AB-C75E92A8698C}" type="sibTrans" cxnId="{0C486674-273C-42A6-B7B8-3EE9C572AB2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58367-2CDE-4E6F-8187-AA0A35F97BF8}">
      <dgm:prSet phldrT="[Texto]" custT="1"/>
      <dgm:spPr>
        <a:xfrm rot="16200000">
          <a:off x="1247648" y="2072640"/>
          <a:ext cx="1759712" cy="1759712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Directivos de la red </a:t>
          </a:r>
        </a:p>
        <a:p>
          <a:endParaRPr lang="es-CO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Gerentes y directores de servicios</a:t>
          </a:r>
          <a:endParaRPr lang="es-ES" sz="16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A3F1D05-9E7B-43DD-9145-A1DDAE97C0BE}" type="parTrans" cxnId="{E78AA0C0-5F1C-4432-AA31-9FC63171713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34DB6-88EF-44A0-ACCE-E78F912F113D}" type="sibTrans" cxnId="{E78AA0C0-5F1C-4432-AA31-9FC63171713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1BCBC-353A-4FAF-98BE-8B5238D4A4C6}" type="pres">
      <dgm:prSet presAssocID="{0CC258EE-44E1-440E-B151-4FFC2AFB24B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CC0B4F5-475B-48FD-8789-E1BCD998A71D}" type="pres">
      <dgm:prSet presAssocID="{0CC258EE-44E1-440E-B151-4FFC2AFB24BC}" presName="children" presStyleCnt="0"/>
      <dgm:spPr/>
    </dgm:pt>
    <dgm:pt modelId="{BAE79574-C772-4759-BE2D-A0B4947EE860}" type="pres">
      <dgm:prSet presAssocID="{0CC258EE-44E1-440E-B151-4FFC2AFB24BC}" presName="childPlaceholder" presStyleCnt="0"/>
      <dgm:spPr/>
    </dgm:pt>
    <dgm:pt modelId="{1DD3612D-FFE0-4B5B-8B8E-B9728B492E35}" type="pres">
      <dgm:prSet presAssocID="{0CC258EE-44E1-440E-B151-4FFC2AFB24BC}" presName="circle" presStyleCnt="0"/>
      <dgm:spPr/>
    </dgm:pt>
    <dgm:pt modelId="{D6F9F612-A848-4455-BD74-3BDC6F0A31D4}" type="pres">
      <dgm:prSet presAssocID="{0CC258EE-44E1-440E-B151-4FFC2AFB24BC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0FD83992-550C-45A0-96ED-2B7C5E58BC4F}" type="pres">
      <dgm:prSet presAssocID="{0CC258EE-44E1-440E-B151-4FFC2AFB24BC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D37FC9D2-BC58-4100-891D-051C20B6F0F0}" type="pres">
      <dgm:prSet presAssocID="{0CC258EE-44E1-440E-B151-4FFC2AFB24BC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11A068D2-0B4D-4F54-8AE2-E2183E67B25E}" type="pres">
      <dgm:prSet presAssocID="{0CC258EE-44E1-440E-B151-4FFC2AFB24BC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00673F20-6313-42D9-ACEF-AFB31A63D5A3}" type="pres">
      <dgm:prSet presAssocID="{0CC258EE-44E1-440E-B151-4FFC2AFB24BC}" presName="quadrantPlaceholder" presStyleCnt="0"/>
      <dgm:spPr/>
    </dgm:pt>
    <dgm:pt modelId="{2D3275BA-FCFD-4DCA-9C77-4CE42E30A96D}" type="pres">
      <dgm:prSet presAssocID="{0CC258EE-44E1-440E-B151-4FFC2AFB24BC}" presName="center1" presStyleLbl="fgShp" presStyleIdx="0" presStyleCnt="2"/>
      <dgm:spPr>
        <a:xfrm>
          <a:off x="2744216" y="1666240"/>
          <a:ext cx="607568" cy="528320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573BBEE-4302-4618-BDB3-3F768BA57B9A}" type="pres">
      <dgm:prSet presAssocID="{0CC258EE-44E1-440E-B151-4FFC2AFB24BC}" presName="center2" presStyleLbl="fgShp" presStyleIdx="1" presStyleCnt="2"/>
      <dgm:spPr>
        <a:xfrm rot="10800000">
          <a:off x="2744216" y="1869440"/>
          <a:ext cx="607568" cy="528320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9309270A-C2AE-4C88-B992-C1B214175308}" type="presOf" srcId="{DBA8034C-4F3A-4789-9A02-170B1080980A}" destId="{0FD83992-550C-45A0-96ED-2B7C5E58BC4F}" srcOrd="0" destOrd="0" presId="urn:microsoft.com/office/officeart/2005/8/layout/cycle4#7"/>
    <dgm:cxn modelId="{68235F0A-906E-47AC-BCFD-0BA6A747E49F}" srcId="{0CC258EE-44E1-440E-B151-4FFC2AFB24BC}" destId="{F1F8371F-7E58-49ED-88D1-19236AD3E5C6}" srcOrd="0" destOrd="0" parTransId="{2C395FB0-A796-488D-8CFE-49C13D4FD67C}" sibTransId="{7B9B3BF2-209D-4C88-851E-FC5A151D53AF}"/>
    <dgm:cxn modelId="{3F1B480C-92E5-460C-9A5C-6B39C3158B74}" type="presOf" srcId="{0CC258EE-44E1-440E-B151-4FFC2AFB24BC}" destId="{33F1BCBC-353A-4FAF-98BE-8B5238D4A4C6}" srcOrd="0" destOrd="0" presId="urn:microsoft.com/office/officeart/2005/8/layout/cycle4#7"/>
    <dgm:cxn modelId="{C7927B5D-9A8F-40D8-B2CD-9835EDA857A8}" srcId="{0CC258EE-44E1-440E-B151-4FFC2AFB24BC}" destId="{DBA8034C-4F3A-4789-9A02-170B1080980A}" srcOrd="1" destOrd="0" parTransId="{4D51F2D1-A133-4C1F-BD58-9482A99056C0}" sibTransId="{17B2A715-F170-419A-8ED1-D39C97701EB0}"/>
    <dgm:cxn modelId="{0C486674-273C-42A6-B7B8-3EE9C572AB24}" srcId="{0CC258EE-44E1-440E-B151-4FFC2AFB24BC}" destId="{DC42543B-74D8-4E9D-93A1-368740E09B2D}" srcOrd="2" destOrd="0" parTransId="{9B5C7CA0-5DB5-48C0-8CF3-0D29783D2E3E}" sibTransId="{408F4E02-2D76-4486-91AB-C75E92A8698C}"/>
    <dgm:cxn modelId="{6664B056-53DA-4F63-A534-DBB50E7F38F1}" type="presOf" srcId="{F1F8371F-7E58-49ED-88D1-19236AD3E5C6}" destId="{D6F9F612-A848-4455-BD74-3BDC6F0A31D4}" srcOrd="0" destOrd="0" presId="urn:microsoft.com/office/officeart/2005/8/layout/cycle4#7"/>
    <dgm:cxn modelId="{E793C285-12BC-4484-B7B0-4FC9BCC47744}" type="presOf" srcId="{DC42543B-74D8-4E9D-93A1-368740E09B2D}" destId="{D37FC9D2-BC58-4100-891D-051C20B6F0F0}" srcOrd="0" destOrd="0" presId="urn:microsoft.com/office/officeart/2005/8/layout/cycle4#7"/>
    <dgm:cxn modelId="{E78AA0C0-5F1C-4432-AA31-9FC63171713F}" srcId="{0CC258EE-44E1-440E-B151-4FFC2AFB24BC}" destId="{5F658367-2CDE-4E6F-8187-AA0A35F97BF8}" srcOrd="3" destOrd="0" parTransId="{8A3F1D05-9E7B-43DD-9145-A1DDAE97C0BE}" sibTransId="{34334DB6-88EF-44A0-ACCE-E78F912F113D}"/>
    <dgm:cxn modelId="{DB0690E9-9893-4BA5-A55F-C08647E43F36}" type="presOf" srcId="{5F658367-2CDE-4E6F-8187-AA0A35F97BF8}" destId="{11A068D2-0B4D-4F54-8AE2-E2183E67B25E}" srcOrd="0" destOrd="0" presId="urn:microsoft.com/office/officeart/2005/8/layout/cycle4#7"/>
    <dgm:cxn modelId="{D0E4A260-1717-4CD3-9332-0E9251DDA7C0}" type="presParOf" srcId="{33F1BCBC-353A-4FAF-98BE-8B5238D4A4C6}" destId="{6CC0B4F5-475B-48FD-8789-E1BCD998A71D}" srcOrd="0" destOrd="0" presId="urn:microsoft.com/office/officeart/2005/8/layout/cycle4#7"/>
    <dgm:cxn modelId="{A544E5B5-68BC-4805-AF47-91B04F14E310}" type="presParOf" srcId="{6CC0B4F5-475B-48FD-8789-E1BCD998A71D}" destId="{BAE79574-C772-4759-BE2D-A0B4947EE860}" srcOrd="0" destOrd="0" presId="urn:microsoft.com/office/officeart/2005/8/layout/cycle4#7"/>
    <dgm:cxn modelId="{88433974-DDA9-416A-A940-2BFDD5F8EF15}" type="presParOf" srcId="{33F1BCBC-353A-4FAF-98BE-8B5238D4A4C6}" destId="{1DD3612D-FFE0-4B5B-8B8E-B9728B492E35}" srcOrd="1" destOrd="0" presId="urn:microsoft.com/office/officeart/2005/8/layout/cycle4#7"/>
    <dgm:cxn modelId="{0FB6F930-2B0D-4717-9EA0-A1E4EAD21B83}" type="presParOf" srcId="{1DD3612D-FFE0-4B5B-8B8E-B9728B492E35}" destId="{D6F9F612-A848-4455-BD74-3BDC6F0A31D4}" srcOrd="0" destOrd="0" presId="urn:microsoft.com/office/officeart/2005/8/layout/cycle4#7"/>
    <dgm:cxn modelId="{F2C5C5FC-372F-4377-881A-06CDBA3E4FF5}" type="presParOf" srcId="{1DD3612D-FFE0-4B5B-8B8E-B9728B492E35}" destId="{0FD83992-550C-45A0-96ED-2B7C5E58BC4F}" srcOrd="1" destOrd="0" presId="urn:microsoft.com/office/officeart/2005/8/layout/cycle4#7"/>
    <dgm:cxn modelId="{263EAE25-1DE9-444E-9504-C24FD29BEDC3}" type="presParOf" srcId="{1DD3612D-FFE0-4B5B-8B8E-B9728B492E35}" destId="{D37FC9D2-BC58-4100-891D-051C20B6F0F0}" srcOrd="2" destOrd="0" presId="urn:microsoft.com/office/officeart/2005/8/layout/cycle4#7"/>
    <dgm:cxn modelId="{35E50424-59E7-4788-84FE-8294B9156ADD}" type="presParOf" srcId="{1DD3612D-FFE0-4B5B-8B8E-B9728B492E35}" destId="{11A068D2-0B4D-4F54-8AE2-E2183E67B25E}" srcOrd="3" destOrd="0" presId="urn:microsoft.com/office/officeart/2005/8/layout/cycle4#7"/>
    <dgm:cxn modelId="{FDDE2EB4-4B45-445D-980C-964164AD944F}" type="presParOf" srcId="{1DD3612D-FFE0-4B5B-8B8E-B9728B492E35}" destId="{00673F20-6313-42D9-ACEF-AFB31A63D5A3}" srcOrd="4" destOrd="0" presId="urn:microsoft.com/office/officeart/2005/8/layout/cycle4#7"/>
    <dgm:cxn modelId="{D28BCEF0-330C-4C99-9146-D0251025B870}" type="presParOf" srcId="{33F1BCBC-353A-4FAF-98BE-8B5238D4A4C6}" destId="{2D3275BA-FCFD-4DCA-9C77-4CE42E30A96D}" srcOrd="2" destOrd="0" presId="urn:microsoft.com/office/officeart/2005/8/layout/cycle4#7"/>
    <dgm:cxn modelId="{1DEAD984-7098-4F13-A706-F00BEA726FC8}" type="presParOf" srcId="{33F1BCBC-353A-4FAF-98BE-8B5238D4A4C6}" destId="{3573BBEE-4302-4618-BDB3-3F768BA57B9A}" srcOrd="3" destOrd="0" presId="urn:microsoft.com/office/officeart/2005/8/layout/cycle4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C258EE-44E1-440E-B151-4FFC2AFB24BC}" type="doc">
      <dgm:prSet loTypeId="urn:microsoft.com/office/officeart/2005/8/layout/cycle4#9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1F8371F-7E58-49ED-88D1-19236AD3E5C6}">
      <dgm:prSet phldrT="[Texto]"/>
      <dgm:spPr>
        <a:xfrm>
          <a:off x="1247648" y="231647"/>
          <a:ext cx="1759712" cy="1759712"/>
        </a:xfrm>
        <a:solidFill>
          <a:srgbClr val="C0504D">
            <a:hueOff val="0"/>
            <a:satOff val="0"/>
            <a:lumOff val="0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Comité conductor local </a:t>
          </a:r>
        </a:p>
      </dgm:t>
    </dgm:pt>
    <dgm:pt modelId="{2C395FB0-A796-488D-8CFE-49C13D4FD67C}" type="parTrans" cxnId="{68235F0A-906E-47AC-BCFD-0BA6A747E49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B3BF2-209D-4C88-851E-FC5A151D53AF}" type="sibTrans" cxnId="{68235F0A-906E-47AC-BCFD-0BA6A747E49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8034C-4F3A-4789-9A02-170B1080980A}">
      <dgm:prSet phldrT="[Texto]"/>
      <dgm:spPr>
        <a:xfrm rot="5400000">
          <a:off x="3088640" y="231647"/>
          <a:ext cx="1759712" cy="1759712"/>
        </a:xfrm>
        <a:solidFill>
          <a:srgbClr val="C0504D">
            <a:hueOff val="1560506"/>
            <a:satOff val="-1946"/>
            <a:lumOff val="458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Equipo de investigación</a:t>
          </a:r>
        </a:p>
      </dgm:t>
    </dgm:pt>
    <dgm:pt modelId="{4D51F2D1-A133-4C1F-BD58-9482A99056C0}" type="parTrans" cxnId="{C7927B5D-9A8F-40D8-B2CD-9835EDA857A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2A715-F170-419A-8ED1-D39C97701EB0}" type="sibTrans" cxnId="{C7927B5D-9A8F-40D8-B2CD-9835EDA857A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42543B-74D8-4E9D-93A1-368740E09B2D}">
      <dgm:prSet phldrT="[Texto]" custT="1"/>
      <dgm:spPr>
        <a:xfrm rot="10800000">
          <a:off x="3088640" y="2072640"/>
          <a:ext cx="1759712" cy="1759712"/>
        </a:xfrm>
        <a:solidFill>
          <a:srgbClr val="C0504D">
            <a:hueOff val="3121013"/>
            <a:satOff val="-3893"/>
            <a:lumOff val="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anchor="t"/>
        <a:lstStyle/>
        <a:p>
          <a:r>
            <a:rPr lang="es-ES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Plataforma de profesionales </a:t>
          </a:r>
        </a:p>
        <a:p>
          <a:endParaRPr lang="es-ES" sz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s-CO" alt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MG y ME de las USS   de la Subred, que atienden pacientes crónicos y con interés en la estrategia</a:t>
          </a:r>
        </a:p>
        <a:p>
          <a:endParaRPr lang="es-ES" sz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B5C7CA0-5DB5-48C0-8CF3-0D29783D2E3E}" type="parTrans" cxnId="{0C486674-273C-42A6-B7B8-3EE9C572AB2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F4E02-2D76-4486-91AB-C75E92A8698C}" type="sibTrans" cxnId="{0C486674-273C-42A6-B7B8-3EE9C572AB2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58367-2CDE-4E6F-8187-AA0A35F97BF8}">
      <dgm:prSet phldrT="[Texto]"/>
      <dgm:spPr>
        <a:xfrm rot="16200000">
          <a:off x="1247648" y="2072640"/>
          <a:ext cx="1759712" cy="1759712"/>
        </a:xfrm>
        <a:solidFill>
          <a:srgbClr val="C0504D">
            <a:hueOff val="4681519"/>
            <a:satOff val="-5839"/>
            <a:lumOff val="1373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Directivos de la red </a:t>
          </a:r>
        </a:p>
      </dgm:t>
    </dgm:pt>
    <dgm:pt modelId="{8A3F1D05-9E7B-43DD-9145-A1DDAE97C0BE}" type="parTrans" cxnId="{E78AA0C0-5F1C-4432-AA31-9FC63171713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34DB6-88EF-44A0-ACCE-E78F912F113D}" type="sibTrans" cxnId="{E78AA0C0-5F1C-4432-AA31-9FC63171713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1BCBC-353A-4FAF-98BE-8B5238D4A4C6}" type="pres">
      <dgm:prSet presAssocID="{0CC258EE-44E1-440E-B151-4FFC2AFB24B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CC0B4F5-475B-48FD-8789-E1BCD998A71D}" type="pres">
      <dgm:prSet presAssocID="{0CC258EE-44E1-440E-B151-4FFC2AFB24BC}" presName="children" presStyleCnt="0"/>
      <dgm:spPr/>
    </dgm:pt>
    <dgm:pt modelId="{BAE79574-C772-4759-BE2D-A0B4947EE860}" type="pres">
      <dgm:prSet presAssocID="{0CC258EE-44E1-440E-B151-4FFC2AFB24BC}" presName="childPlaceholder" presStyleCnt="0"/>
      <dgm:spPr/>
    </dgm:pt>
    <dgm:pt modelId="{1DD3612D-FFE0-4B5B-8B8E-B9728B492E35}" type="pres">
      <dgm:prSet presAssocID="{0CC258EE-44E1-440E-B151-4FFC2AFB24BC}" presName="circle" presStyleCnt="0"/>
      <dgm:spPr/>
    </dgm:pt>
    <dgm:pt modelId="{D6F9F612-A848-4455-BD74-3BDC6F0A31D4}" type="pres">
      <dgm:prSet presAssocID="{0CC258EE-44E1-440E-B151-4FFC2AFB24BC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0FD83992-550C-45A0-96ED-2B7C5E58BC4F}" type="pres">
      <dgm:prSet presAssocID="{0CC258EE-44E1-440E-B151-4FFC2AFB24BC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D37FC9D2-BC58-4100-891D-051C20B6F0F0}" type="pres">
      <dgm:prSet presAssocID="{0CC258EE-44E1-440E-B151-4FFC2AFB24BC}" presName="quadrant3" presStyleLbl="node1" presStyleIdx="2" presStyleCnt="4" custLinFactNeighborX="3612" custLinFactNeighborY="1321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11A068D2-0B4D-4F54-8AE2-E2183E67B25E}" type="pres">
      <dgm:prSet presAssocID="{0CC258EE-44E1-440E-B151-4FFC2AFB24BC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00673F20-6313-42D9-ACEF-AFB31A63D5A3}" type="pres">
      <dgm:prSet presAssocID="{0CC258EE-44E1-440E-B151-4FFC2AFB24BC}" presName="quadrantPlaceholder" presStyleCnt="0"/>
      <dgm:spPr/>
    </dgm:pt>
    <dgm:pt modelId="{2D3275BA-FCFD-4DCA-9C77-4CE42E30A96D}" type="pres">
      <dgm:prSet presAssocID="{0CC258EE-44E1-440E-B151-4FFC2AFB24BC}" presName="center1" presStyleLbl="fgShp" presStyleIdx="0" presStyleCnt="2"/>
      <dgm:spPr>
        <a:xfrm>
          <a:off x="2744216" y="1666240"/>
          <a:ext cx="607568" cy="528320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573BBEE-4302-4618-BDB3-3F768BA57B9A}" type="pres">
      <dgm:prSet presAssocID="{0CC258EE-44E1-440E-B151-4FFC2AFB24BC}" presName="center2" presStyleLbl="fgShp" presStyleIdx="1" presStyleCnt="2"/>
      <dgm:spPr>
        <a:xfrm rot="10800000">
          <a:off x="2744216" y="1869440"/>
          <a:ext cx="607568" cy="528320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68235F0A-906E-47AC-BCFD-0BA6A747E49F}" srcId="{0CC258EE-44E1-440E-B151-4FFC2AFB24BC}" destId="{F1F8371F-7E58-49ED-88D1-19236AD3E5C6}" srcOrd="0" destOrd="0" parTransId="{2C395FB0-A796-488D-8CFE-49C13D4FD67C}" sibTransId="{7B9B3BF2-209D-4C88-851E-FC5A151D53AF}"/>
    <dgm:cxn modelId="{7008B93D-F13A-4EE6-BEF2-A8E85D2DA672}" type="presOf" srcId="{0CC258EE-44E1-440E-B151-4FFC2AFB24BC}" destId="{33F1BCBC-353A-4FAF-98BE-8B5238D4A4C6}" srcOrd="0" destOrd="0" presId="urn:microsoft.com/office/officeart/2005/8/layout/cycle4#9"/>
    <dgm:cxn modelId="{C7927B5D-9A8F-40D8-B2CD-9835EDA857A8}" srcId="{0CC258EE-44E1-440E-B151-4FFC2AFB24BC}" destId="{DBA8034C-4F3A-4789-9A02-170B1080980A}" srcOrd="1" destOrd="0" parTransId="{4D51F2D1-A133-4C1F-BD58-9482A99056C0}" sibTransId="{17B2A715-F170-419A-8ED1-D39C97701EB0}"/>
    <dgm:cxn modelId="{B2BF0E43-03D5-424D-BA6A-E313555F77B8}" type="presOf" srcId="{5F658367-2CDE-4E6F-8187-AA0A35F97BF8}" destId="{11A068D2-0B4D-4F54-8AE2-E2183E67B25E}" srcOrd="0" destOrd="0" presId="urn:microsoft.com/office/officeart/2005/8/layout/cycle4#9"/>
    <dgm:cxn modelId="{CA33DD4E-59C6-432D-8EE5-0A016D11C8A6}" type="presOf" srcId="{F1F8371F-7E58-49ED-88D1-19236AD3E5C6}" destId="{D6F9F612-A848-4455-BD74-3BDC6F0A31D4}" srcOrd="0" destOrd="0" presId="urn:microsoft.com/office/officeart/2005/8/layout/cycle4#9"/>
    <dgm:cxn modelId="{53429073-0964-4278-A164-CE846B98572A}" type="presOf" srcId="{DC42543B-74D8-4E9D-93A1-368740E09B2D}" destId="{D37FC9D2-BC58-4100-891D-051C20B6F0F0}" srcOrd="0" destOrd="0" presId="urn:microsoft.com/office/officeart/2005/8/layout/cycle4#9"/>
    <dgm:cxn modelId="{0C486674-273C-42A6-B7B8-3EE9C572AB24}" srcId="{0CC258EE-44E1-440E-B151-4FFC2AFB24BC}" destId="{DC42543B-74D8-4E9D-93A1-368740E09B2D}" srcOrd="2" destOrd="0" parTransId="{9B5C7CA0-5DB5-48C0-8CF3-0D29783D2E3E}" sibTransId="{408F4E02-2D76-4486-91AB-C75E92A8698C}"/>
    <dgm:cxn modelId="{C6CBC255-25E2-44D1-9DA7-36DE9849761C}" type="presOf" srcId="{DBA8034C-4F3A-4789-9A02-170B1080980A}" destId="{0FD83992-550C-45A0-96ED-2B7C5E58BC4F}" srcOrd="0" destOrd="0" presId="urn:microsoft.com/office/officeart/2005/8/layout/cycle4#9"/>
    <dgm:cxn modelId="{E78AA0C0-5F1C-4432-AA31-9FC63171713F}" srcId="{0CC258EE-44E1-440E-B151-4FFC2AFB24BC}" destId="{5F658367-2CDE-4E6F-8187-AA0A35F97BF8}" srcOrd="3" destOrd="0" parTransId="{8A3F1D05-9E7B-43DD-9145-A1DDAE97C0BE}" sibTransId="{34334DB6-88EF-44A0-ACCE-E78F912F113D}"/>
    <dgm:cxn modelId="{F468F9C5-7D74-47D6-BD78-BBB5032F1C35}" type="presParOf" srcId="{33F1BCBC-353A-4FAF-98BE-8B5238D4A4C6}" destId="{6CC0B4F5-475B-48FD-8789-E1BCD998A71D}" srcOrd="0" destOrd="0" presId="urn:microsoft.com/office/officeart/2005/8/layout/cycle4#9"/>
    <dgm:cxn modelId="{D22499B9-EB69-48F9-BD13-B85EFF6873FB}" type="presParOf" srcId="{6CC0B4F5-475B-48FD-8789-E1BCD998A71D}" destId="{BAE79574-C772-4759-BE2D-A0B4947EE860}" srcOrd="0" destOrd="0" presId="urn:microsoft.com/office/officeart/2005/8/layout/cycle4#9"/>
    <dgm:cxn modelId="{2C6F626E-0859-4C35-A392-53F87BFA1AB8}" type="presParOf" srcId="{33F1BCBC-353A-4FAF-98BE-8B5238D4A4C6}" destId="{1DD3612D-FFE0-4B5B-8B8E-B9728B492E35}" srcOrd="1" destOrd="0" presId="urn:microsoft.com/office/officeart/2005/8/layout/cycle4#9"/>
    <dgm:cxn modelId="{91204EA3-0425-448F-A786-24AEC65C888D}" type="presParOf" srcId="{1DD3612D-FFE0-4B5B-8B8E-B9728B492E35}" destId="{D6F9F612-A848-4455-BD74-3BDC6F0A31D4}" srcOrd="0" destOrd="0" presId="urn:microsoft.com/office/officeart/2005/8/layout/cycle4#9"/>
    <dgm:cxn modelId="{41C87B41-E41E-4367-B637-E20F68062CE6}" type="presParOf" srcId="{1DD3612D-FFE0-4B5B-8B8E-B9728B492E35}" destId="{0FD83992-550C-45A0-96ED-2B7C5E58BC4F}" srcOrd="1" destOrd="0" presId="urn:microsoft.com/office/officeart/2005/8/layout/cycle4#9"/>
    <dgm:cxn modelId="{50D3CAB5-E5B3-4953-9D5A-15F28DEF0870}" type="presParOf" srcId="{1DD3612D-FFE0-4B5B-8B8E-B9728B492E35}" destId="{D37FC9D2-BC58-4100-891D-051C20B6F0F0}" srcOrd="2" destOrd="0" presId="urn:microsoft.com/office/officeart/2005/8/layout/cycle4#9"/>
    <dgm:cxn modelId="{052DDD68-021E-432F-B1EC-1453995EBBCB}" type="presParOf" srcId="{1DD3612D-FFE0-4B5B-8B8E-B9728B492E35}" destId="{11A068D2-0B4D-4F54-8AE2-E2183E67B25E}" srcOrd="3" destOrd="0" presId="urn:microsoft.com/office/officeart/2005/8/layout/cycle4#9"/>
    <dgm:cxn modelId="{62BF84B1-4474-4222-9715-CA1BACDD1694}" type="presParOf" srcId="{1DD3612D-FFE0-4B5B-8B8E-B9728B492E35}" destId="{00673F20-6313-42D9-ACEF-AFB31A63D5A3}" srcOrd="4" destOrd="0" presId="urn:microsoft.com/office/officeart/2005/8/layout/cycle4#9"/>
    <dgm:cxn modelId="{F52DE3CA-6A41-46E7-9402-11BA1ECEA932}" type="presParOf" srcId="{33F1BCBC-353A-4FAF-98BE-8B5238D4A4C6}" destId="{2D3275BA-FCFD-4DCA-9C77-4CE42E30A96D}" srcOrd="2" destOrd="0" presId="urn:microsoft.com/office/officeart/2005/8/layout/cycle4#9"/>
    <dgm:cxn modelId="{980BD2BB-ACC5-4C4E-A5FE-13436D596D28}" type="presParOf" srcId="{33F1BCBC-353A-4FAF-98BE-8B5238D4A4C6}" destId="{3573BBEE-4302-4618-BDB3-3F768BA57B9A}" srcOrd="3" destOrd="0" presId="urn:microsoft.com/office/officeart/2005/8/layout/cycle4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C258EE-44E1-440E-B151-4FFC2AFB24BC}" type="doc">
      <dgm:prSet loTypeId="urn:microsoft.com/office/officeart/2005/8/layout/cycle4#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1F8371F-7E58-49ED-88D1-19236AD3E5C6}">
      <dgm:prSet phldrT="[Texto]"/>
      <dgm:spPr>
        <a:xfrm>
          <a:off x="1247648" y="231647"/>
          <a:ext cx="1759712" cy="1759712"/>
        </a:xfrm>
        <a:solidFill>
          <a:srgbClr val="C0504D">
            <a:hueOff val="0"/>
            <a:satOff val="0"/>
            <a:lumOff val="0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Comité conductor local </a:t>
          </a:r>
        </a:p>
      </dgm:t>
    </dgm:pt>
    <dgm:pt modelId="{2C395FB0-A796-488D-8CFE-49C13D4FD67C}" type="parTrans" cxnId="{68235F0A-906E-47AC-BCFD-0BA6A747E49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B3BF2-209D-4C88-851E-FC5A151D53AF}" type="sibTrans" cxnId="{68235F0A-906E-47AC-BCFD-0BA6A747E49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8034C-4F3A-4789-9A02-170B1080980A}">
      <dgm:prSet phldrT="[Texto]" custT="1"/>
      <dgm:spPr>
        <a:xfrm rot="5400000">
          <a:off x="3088640" y="231647"/>
          <a:ext cx="1759712" cy="1759712"/>
        </a:xfrm>
        <a:solidFill>
          <a:srgbClr val="C0504D">
            <a:hueOff val="1560506"/>
            <a:satOff val="-1946"/>
            <a:lumOff val="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Equipo</a:t>
          </a:r>
          <a:r>
            <a:rPr lang="es-ES" sz="12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investigación</a:t>
          </a:r>
        </a:p>
        <a:p>
          <a:r>
            <a:rPr lang="es-CO" altLang="es-CO" sz="1000" kern="1200" dirty="0">
              <a:solidFill>
                <a:schemeClr val="bg1"/>
              </a:solidFill>
              <a:cs typeface="Arial" panose="020B0604020202020204" pitchFamily="34" charset="0"/>
            </a:rPr>
            <a:t>Docentes/investigadores Universidad del Rosario</a:t>
          </a:r>
        </a:p>
        <a:p>
          <a:r>
            <a:rPr lang="es-CO" altLang="es-CO" sz="1000" kern="1200" dirty="0">
              <a:solidFill>
                <a:schemeClr val="bg1"/>
              </a:solidFill>
              <a:cs typeface="Arial" panose="020B0604020202020204" pitchFamily="34" charset="0"/>
            </a:rPr>
            <a:t>Socios del proyecto y asistentes de investigación</a:t>
          </a:r>
          <a:endParaRPr lang="es-ES" sz="10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D51F2D1-A133-4C1F-BD58-9482A99056C0}" type="parTrans" cxnId="{C7927B5D-9A8F-40D8-B2CD-9835EDA857A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2A715-F170-419A-8ED1-D39C97701EB0}" type="sibTrans" cxnId="{C7927B5D-9A8F-40D8-B2CD-9835EDA857A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42543B-74D8-4E9D-93A1-368740E09B2D}">
      <dgm:prSet phldrT="[Texto]"/>
      <dgm:spPr>
        <a:xfrm rot="10800000">
          <a:off x="3088640" y="2072640"/>
          <a:ext cx="1759712" cy="1759712"/>
        </a:xfrm>
        <a:solidFill>
          <a:srgbClr val="C0504D">
            <a:hueOff val="3121013"/>
            <a:satOff val="-3893"/>
            <a:lumOff val="915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Plataforma de profesionales </a:t>
          </a:r>
        </a:p>
      </dgm:t>
    </dgm:pt>
    <dgm:pt modelId="{9B5C7CA0-5DB5-48C0-8CF3-0D29783D2E3E}" type="parTrans" cxnId="{0C486674-273C-42A6-B7B8-3EE9C572AB2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F4E02-2D76-4486-91AB-C75E92A8698C}" type="sibTrans" cxnId="{0C486674-273C-42A6-B7B8-3EE9C572AB2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58367-2CDE-4E6F-8187-AA0A35F97BF8}">
      <dgm:prSet phldrT="[Texto]"/>
      <dgm:spPr>
        <a:xfrm rot="16200000">
          <a:off x="1247648" y="2072640"/>
          <a:ext cx="1759712" cy="1759712"/>
        </a:xfrm>
        <a:solidFill>
          <a:srgbClr val="C0504D">
            <a:hueOff val="4681519"/>
            <a:satOff val="-5839"/>
            <a:lumOff val="1373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Directivos de la red </a:t>
          </a:r>
        </a:p>
      </dgm:t>
    </dgm:pt>
    <dgm:pt modelId="{8A3F1D05-9E7B-43DD-9145-A1DDAE97C0BE}" type="parTrans" cxnId="{E78AA0C0-5F1C-4432-AA31-9FC63171713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34DB6-88EF-44A0-ACCE-E78F912F113D}" type="sibTrans" cxnId="{E78AA0C0-5F1C-4432-AA31-9FC63171713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1BCBC-353A-4FAF-98BE-8B5238D4A4C6}" type="pres">
      <dgm:prSet presAssocID="{0CC258EE-44E1-440E-B151-4FFC2AFB24B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CC0B4F5-475B-48FD-8789-E1BCD998A71D}" type="pres">
      <dgm:prSet presAssocID="{0CC258EE-44E1-440E-B151-4FFC2AFB24BC}" presName="children" presStyleCnt="0"/>
      <dgm:spPr/>
    </dgm:pt>
    <dgm:pt modelId="{BAE79574-C772-4759-BE2D-A0B4947EE860}" type="pres">
      <dgm:prSet presAssocID="{0CC258EE-44E1-440E-B151-4FFC2AFB24BC}" presName="childPlaceholder" presStyleCnt="0"/>
      <dgm:spPr/>
    </dgm:pt>
    <dgm:pt modelId="{1DD3612D-FFE0-4B5B-8B8E-B9728B492E35}" type="pres">
      <dgm:prSet presAssocID="{0CC258EE-44E1-440E-B151-4FFC2AFB24BC}" presName="circle" presStyleCnt="0"/>
      <dgm:spPr/>
    </dgm:pt>
    <dgm:pt modelId="{D6F9F612-A848-4455-BD74-3BDC6F0A31D4}" type="pres">
      <dgm:prSet presAssocID="{0CC258EE-44E1-440E-B151-4FFC2AFB24BC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0FD83992-550C-45A0-96ED-2B7C5E58BC4F}" type="pres">
      <dgm:prSet presAssocID="{0CC258EE-44E1-440E-B151-4FFC2AFB24BC}" presName="quadrant2" presStyleLbl="node1" presStyleIdx="1" presStyleCnt="4" custScaleX="103289" custLinFactNeighborX="1321" custLinFactNeighborY="-1321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D37FC9D2-BC58-4100-891D-051C20B6F0F0}" type="pres">
      <dgm:prSet presAssocID="{0CC258EE-44E1-440E-B151-4FFC2AFB24BC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11A068D2-0B4D-4F54-8AE2-E2183E67B25E}" type="pres">
      <dgm:prSet presAssocID="{0CC258EE-44E1-440E-B151-4FFC2AFB24BC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00673F20-6313-42D9-ACEF-AFB31A63D5A3}" type="pres">
      <dgm:prSet presAssocID="{0CC258EE-44E1-440E-B151-4FFC2AFB24BC}" presName="quadrantPlaceholder" presStyleCnt="0"/>
      <dgm:spPr/>
    </dgm:pt>
    <dgm:pt modelId="{2D3275BA-FCFD-4DCA-9C77-4CE42E30A96D}" type="pres">
      <dgm:prSet presAssocID="{0CC258EE-44E1-440E-B151-4FFC2AFB24BC}" presName="center1" presStyleLbl="fgShp" presStyleIdx="0" presStyleCnt="2"/>
      <dgm:spPr>
        <a:xfrm>
          <a:off x="2744216" y="1666240"/>
          <a:ext cx="607568" cy="528320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573BBEE-4302-4618-BDB3-3F768BA57B9A}" type="pres">
      <dgm:prSet presAssocID="{0CC258EE-44E1-440E-B151-4FFC2AFB24BC}" presName="center2" presStyleLbl="fgShp" presStyleIdx="1" presStyleCnt="2"/>
      <dgm:spPr>
        <a:xfrm rot="10800000">
          <a:off x="2744216" y="1869440"/>
          <a:ext cx="607568" cy="528320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68235F0A-906E-47AC-BCFD-0BA6A747E49F}" srcId="{0CC258EE-44E1-440E-B151-4FFC2AFB24BC}" destId="{F1F8371F-7E58-49ED-88D1-19236AD3E5C6}" srcOrd="0" destOrd="0" parTransId="{2C395FB0-A796-488D-8CFE-49C13D4FD67C}" sibTransId="{7B9B3BF2-209D-4C88-851E-FC5A151D53AF}"/>
    <dgm:cxn modelId="{1645251F-28D2-4B9C-8266-8C80FE765E5B}" type="presOf" srcId="{5F658367-2CDE-4E6F-8187-AA0A35F97BF8}" destId="{11A068D2-0B4D-4F54-8AE2-E2183E67B25E}" srcOrd="0" destOrd="0" presId="urn:microsoft.com/office/officeart/2005/8/layout/cycle4#5"/>
    <dgm:cxn modelId="{C7927B5D-9A8F-40D8-B2CD-9835EDA857A8}" srcId="{0CC258EE-44E1-440E-B151-4FFC2AFB24BC}" destId="{DBA8034C-4F3A-4789-9A02-170B1080980A}" srcOrd="1" destOrd="0" parTransId="{4D51F2D1-A133-4C1F-BD58-9482A99056C0}" sibTransId="{17B2A715-F170-419A-8ED1-D39C97701EB0}"/>
    <dgm:cxn modelId="{0C486674-273C-42A6-B7B8-3EE9C572AB24}" srcId="{0CC258EE-44E1-440E-B151-4FFC2AFB24BC}" destId="{DC42543B-74D8-4E9D-93A1-368740E09B2D}" srcOrd="2" destOrd="0" parTransId="{9B5C7CA0-5DB5-48C0-8CF3-0D29783D2E3E}" sibTransId="{408F4E02-2D76-4486-91AB-C75E92A8698C}"/>
    <dgm:cxn modelId="{40F47985-0B24-4AA2-B0D0-B4DDA71955EC}" type="presOf" srcId="{DBA8034C-4F3A-4789-9A02-170B1080980A}" destId="{0FD83992-550C-45A0-96ED-2B7C5E58BC4F}" srcOrd="0" destOrd="0" presId="urn:microsoft.com/office/officeart/2005/8/layout/cycle4#5"/>
    <dgm:cxn modelId="{17FA978B-F3CE-41D7-8430-EDA1A43852D2}" type="presOf" srcId="{DC42543B-74D8-4E9D-93A1-368740E09B2D}" destId="{D37FC9D2-BC58-4100-891D-051C20B6F0F0}" srcOrd="0" destOrd="0" presId="urn:microsoft.com/office/officeart/2005/8/layout/cycle4#5"/>
    <dgm:cxn modelId="{E78AA0C0-5F1C-4432-AA31-9FC63171713F}" srcId="{0CC258EE-44E1-440E-B151-4FFC2AFB24BC}" destId="{5F658367-2CDE-4E6F-8187-AA0A35F97BF8}" srcOrd="3" destOrd="0" parTransId="{8A3F1D05-9E7B-43DD-9145-A1DDAE97C0BE}" sibTransId="{34334DB6-88EF-44A0-ACCE-E78F912F113D}"/>
    <dgm:cxn modelId="{CDDA78E0-6090-4102-B877-C9F074E2DA75}" type="presOf" srcId="{F1F8371F-7E58-49ED-88D1-19236AD3E5C6}" destId="{D6F9F612-A848-4455-BD74-3BDC6F0A31D4}" srcOrd="0" destOrd="0" presId="urn:microsoft.com/office/officeart/2005/8/layout/cycle4#5"/>
    <dgm:cxn modelId="{113711E8-6573-4A2C-A0D6-C2A2F9D61AD4}" type="presOf" srcId="{0CC258EE-44E1-440E-B151-4FFC2AFB24BC}" destId="{33F1BCBC-353A-4FAF-98BE-8B5238D4A4C6}" srcOrd="0" destOrd="0" presId="urn:microsoft.com/office/officeart/2005/8/layout/cycle4#5"/>
    <dgm:cxn modelId="{E487DB72-7E68-49E1-BD41-AA4E232371F3}" type="presParOf" srcId="{33F1BCBC-353A-4FAF-98BE-8B5238D4A4C6}" destId="{6CC0B4F5-475B-48FD-8789-E1BCD998A71D}" srcOrd="0" destOrd="0" presId="urn:microsoft.com/office/officeart/2005/8/layout/cycle4#5"/>
    <dgm:cxn modelId="{C5B5E7E1-E8E5-4C17-9627-9F89E3C9C729}" type="presParOf" srcId="{6CC0B4F5-475B-48FD-8789-E1BCD998A71D}" destId="{BAE79574-C772-4759-BE2D-A0B4947EE860}" srcOrd="0" destOrd="0" presId="urn:microsoft.com/office/officeart/2005/8/layout/cycle4#5"/>
    <dgm:cxn modelId="{3FC04BD8-19B5-4AA3-AC9C-94072D4CF3A5}" type="presParOf" srcId="{33F1BCBC-353A-4FAF-98BE-8B5238D4A4C6}" destId="{1DD3612D-FFE0-4B5B-8B8E-B9728B492E35}" srcOrd="1" destOrd="0" presId="urn:microsoft.com/office/officeart/2005/8/layout/cycle4#5"/>
    <dgm:cxn modelId="{BA801954-D4B8-4B60-A8BC-444B8FC9C896}" type="presParOf" srcId="{1DD3612D-FFE0-4B5B-8B8E-B9728B492E35}" destId="{D6F9F612-A848-4455-BD74-3BDC6F0A31D4}" srcOrd="0" destOrd="0" presId="urn:microsoft.com/office/officeart/2005/8/layout/cycle4#5"/>
    <dgm:cxn modelId="{14F3A368-8902-471F-8598-8588094BC0DE}" type="presParOf" srcId="{1DD3612D-FFE0-4B5B-8B8E-B9728B492E35}" destId="{0FD83992-550C-45A0-96ED-2B7C5E58BC4F}" srcOrd="1" destOrd="0" presId="urn:microsoft.com/office/officeart/2005/8/layout/cycle4#5"/>
    <dgm:cxn modelId="{E70085CB-ED0B-4922-A092-338B835D624F}" type="presParOf" srcId="{1DD3612D-FFE0-4B5B-8B8E-B9728B492E35}" destId="{D37FC9D2-BC58-4100-891D-051C20B6F0F0}" srcOrd="2" destOrd="0" presId="urn:microsoft.com/office/officeart/2005/8/layout/cycle4#5"/>
    <dgm:cxn modelId="{73B4B134-2102-427D-89E6-F51F8E189776}" type="presParOf" srcId="{1DD3612D-FFE0-4B5B-8B8E-B9728B492E35}" destId="{11A068D2-0B4D-4F54-8AE2-E2183E67B25E}" srcOrd="3" destOrd="0" presId="urn:microsoft.com/office/officeart/2005/8/layout/cycle4#5"/>
    <dgm:cxn modelId="{CA85C672-0284-45B1-A3CE-A2F4C35A66EA}" type="presParOf" srcId="{1DD3612D-FFE0-4B5B-8B8E-B9728B492E35}" destId="{00673F20-6313-42D9-ACEF-AFB31A63D5A3}" srcOrd="4" destOrd="0" presId="urn:microsoft.com/office/officeart/2005/8/layout/cycle4#5"/>
    <dgm:cxn modelId="{68FA4F79-7169-4324-A2AA-3A8EA1C5A5F1}" type="presParOf" srcId="{33F1BCBC-353A-4FAF-98BE-8B5238D4A4C6}" destId="{2D3275BA-FCFD-4DCA-9C77-4CE42E30A96D}" srcOrd="2" destOrd="0" presId="urn:microsoft.com/office/officeart/2005/8/layout/cycle4#5"/>
    <dgm:cxn modelId="{2949FB1D-6C7D-4D06-9085-7114972B693F}" type="presParOf" srcId="{33F1BCBC-353A-4FAF-98BE-8B5238D4A4C6}" destId="{3573BBEE-4302-4618-BDB3-3F768BA57B9A}" srcOrd="3" destOrd="0" presId="urn:microsoft.com/office/officeart/2005/8/layout/cycle4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1DC71A-24B4-4EA7-94E1-4FDDF634F8D2}" type="doc">
      <dgm:prSet loTypeId="urn:microsoft.com/office/officeart/2005/8/layout/default#4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808032F5-44CF-4072-8979-EC807CC0EE6A}">
      <dgm:prSet phldrT="[Texto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Visión de distintos actores de la subred (directivos, profesionales de salud y pacientes)</a:t>
          </a:r>
        </a:p>
      </dgm:t>
    </dgm:pt>
    <dgm:pt modelId="{831B5A63-7B1E-42CF-B2F6-5BB37361AB87}" type="parTrans" cxnId="{0E7C0BFB-EF9A-4A02-9429-222AF9B1D360}">
      <dgm:prSet/>
      <dgm:spPr/>
      <dgm:t>
        <a:bodyPr/>
        <a:lstStyle/>
        <a:p>
          <a:endParaRPr lang="es-ES" sz="1600"/>
        </a:p>
      </dgm:t>
    </dgm:pt>
    <dgm:pt modelId="{E287BA73-EE27-4960-AFB2-3510EA444972}" type="sibTrans" cxnId="{0E7C0BFB-EF9A-4A02-9429-222AF9B1D360}">
      <dgm:prSet/>
      <dgm:spPr/>
      <dgm:t>
        <a:bodyPr/>
        <a:lstStyle/>
        <a:p>
          <a:endParaRPr lang="es-ES" sz="1600"/>
        </a:p>
      </dgm:t>
    </dgm:pt>
    <dgm:pt modelId="{2CEF16B2-7948-466D-8D22-1CF22411B8C3}" type="pres">
      <dgm:prSet presAssocID="{AC1DC71A-24B4-4EA7-94E1-4FDDF634F8D2}" presName="diagram" presStyleCnt="0">
        <dgm:presLayoutVars>
          <dgm:dir/>
          <dgm:resizeHandles val="exact"/>
        </dgm:presLayoutVars>
      </dgm:prSet>
      <dgm:spPr/>
    </dgm:pt>
    <dgm:pt modelId="{F484B946-412C-48FF-9B48-DD3479BEED4D}" type="pres">
      <dgm:prSet presAssocID="{808032F5-44CF-4072-8979-EC807CC0EE6A}" presName="node" presStyleLbl="node1" presStyleIdx="0" presStyleCnt="1" custScaleX="256015" custLinFactNeighborX="-3612" custLinFactNeighborY="-30721">
        <dgm:presLayoutVars>
          <dgm:bulletEnabled val="1"/>
        </dgm:presLayoutVars>
      </dgm:prSet>
      <dgm:spPr/>
    </dgm:pt>
  </dgm:ptLst>
  <dgm:cxnLst>
    <dgm:cxn modelId="{1E449AD0-2D35-4DAC-9621-417CE5EDB523}" type="presOf" srcId="{808032F5-44CF-4072-8979-EC807CC0EE6A}" destId="{F484B946-412C-48FF-9B48-DD3479BEED4D}" srcOrd="0" destOrd="0" presId="urn:microsoft.com/office/officeart/2005/8/layout/default#44"/>
    <dgm:cxn modelId="{7C95B9F5-AE99-4049-A8D2-E3C0CF2A94B1}" type="presOf" srcId="{AC1DC71A-24B4-4EA7-94E1-4FDDF634F8D2}" destId="{2CEF16B2-7948-466D-8D22-1CF22411B8C3}" srcOrd="0" destOrd="0" presId="urn:microsoft.com/office/officeart/2005/8/layout/default#44"/>
    <dgm:cxn modelId="{0E7C0BFB-EF9A-4A02-9429-222AF9B1D360}" srcId="{AC1DC71A-24B4-4EA7-94E1-4FDDF634F8D2}" destId="{808032F5-44CF-4072-8979-EC807CC0EE6A}" srcOrd="0" destOrd="0" parTransId="{831B5A63-7B1E-42CF-B2F6-5BB37361AB87}" sibTransId="{E287BA73-EE27-4960-AFB2-3510EA444972}"/>
    <dgm:cxn modelId="{63A5E595-1BC8-41E2-9556-2A01DDD59151}" type="presParOf" srcId="{2CEF16B2-7948-466D-8D22-1CF22411B8C3}" destId="{F484B946-412C-48FF-9B48-DD3479BEED4D}" srcOrd="0" destOrd="0" presId="urn:microsoft.com/office/officeart/2005/8/layout/default#44"/>
  </dgm:cxnLst>
  <dgm:bg>
    <a:effectLst>
      <a:glow rad="228600">
        <a:schemeClr val="accent1">
          <a:satMod val="175000"/>
          <a:alpha val="40000"/>
        </a:schemeClr>
      </a:glow>
    </a:effectLst>
  </dgm:bg>
  <dgm:whole>
    <a:ln>
      <a:noFill/>
      <a:prstDash val="sys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1DC71A-24B4-4EA7-94E1-4FDDF634F8D2}" type="doc">
      <dgm:prSet loTypeId="urn:microsoft.com/office/officeart/2005/8/layout/default#4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0C31B5A6-CE1B-41C1-B03D-999A7E33253D}">
      <dgm:prSet phldrT="[Texto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Estudio línea de base 2014-2015</a:t>
          </a:r>
        </a:p>
      </dgm:t>
    </dgm:pt>
    <dgm:pt modelId="{8CC8D088-0AE5-4AF7-A9AB-5978D3653939}" type="sibTrans" cxnId="{1353E196-F3B8-44FB-8778-C9B660E8A2F4}">
      <dgm:prSet/>
      <dgm:spPr/>
      <dgm:t>
        <a:bodyPr/>
        <a:lstStyle/>
        <a:p>
          <a:endParaRPr lang="es-ES" sz="1600"/>
        </a:p>
      </dgm:t>
    </dgm:pt>
    <dgm:pt modelId="{B82038FE-79F7-469B-BC86-6993974970A8}" type="parTrans" cxnId="{1353E196-F3B8-44FB-8778-C9B660E8A2F4}">
      <dgm:prSet/>
      <dgm:spPr/>
      <dgm:t>
        <a:bodyPr/>
        <a:lstStyle/>
        <a:p>
          <a:endParaRPr lang="es-ES" sz="1600"/>
        </a:p>
      </dgm:t>
    </dgm:pt>
    <dgm:pt modelId="{2CEF16B2-7948-466D-8D22-1CF22411B8C3}" type="pres">
      <dgm:prSet presAssocID="{AC1DC71A-24B4-4EA7-94E1-4FDDF634F8D2}" presName="diagram" presStyleCnt="0">
        <dgm:presLayoutVars>
          <dgm:dir/>
          <dgm:resizeHandles val="exact"/>
        </dgm:presLayoutVars>
      </dgm:prSet>
      <dgm:spPr/>
    </dgm:pt>
    <dgm:pt modelId="{65E17373-3EFC-4142-B25D-7476191C5151}" type="pres">
      <dgm:prSet presAssocID="{0C31B5A6-CE1B-41C1-B03D-999A7E33253D}" presName="node" presStyleLbl="node1" presStyleIdx="0" presStyleCnt="1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76B3A088-0704-4EAF-9D49-50D503B3712D}" type="presOf" srcId="{0C31B5A6-CE1B-41C1-B03D-999A7E33253D}" destId="{65E17373-3EFC-4142-B25D-7476191C5151}" srcOrd="0" destOrd="0" presId="urn:microsoft.com/office/officeart/2005/8/layout/default#43"/>
    <dgm:cxn modelId="{1353E196-F3B8-44FB-8778-C9B660E8A2F4}" srcId="{AC1DC71A-24B4-4EA7-94E1-4FDDF634F8D2}" destId="{0C31B5A6-CE1B-41C1-B03D-999A7E33253D}" srcOrd="0" destOrd="0" parTransId="{B82038FE-79F7-469B-BC86-6993974970A8}" sibTransId="{8CC8D088-0AE5-4AF7-A9AB-5978D3653939}"/>
    <dgm:cxn modelId="{68D1F6DE-E8BE-4C83-B581-1DEEBA0F401E}" type="presOf" srcId="{AC1DC71A-24B4-4EA7-94E1-4FDDF634F8D2}" destId="{2CEF16B2-7948-466D-8D22-1CF22411B8C3}" srcOrd="0" destOrd="0" presId="urn:microsoft.com/office/officeart/2005/8/layout/default#43"/>
    <dgm:cxn modelId="{14555ABA-BD07-40B5-ACC5-FD5F52D0A669}" type="presParOf" srcId="{2CEF16B2-7948-466D-8D22-1CF22411B8C3}" destId="{65E17373-3EFC-4142-B25D-7476191C5151}" srcOrd="0" destOrd="0" presId="urn:microsoft.com/office/officeart/2005/8/layout/default#43"/>
  </dgm:cxnLst>
  <dgm:bg>
    <a:effectLst>
      <a:glow rad="228600">
        <a:schemeClr val="accent1">
          <a:satMod val="175000"/>
          <a:alpha val="40000"/>
        </a:schemeClr>
      </a:glow>
    </a:effectLst>
  </dgm:bg>
  <dgm:whole>
    <a:ln>
      <a:noFill/>
      <a:prstDash val="sysDash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0B8912-4D91-44C8-883F-6D70AA99C82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876A5711-3CDF-4D64-A616-E9BEED041AA1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Construcción de árboles de problemas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9BE30-4A87-4B12-AD70-B3739A3280BB}" type="parTrans" cxnId="{DBD21DC3-B963-4D15-9C75-5F727FBE5F5F}">
      <dgm:prSet/>
      <dgm:spPr/>
      <dgm:t>
        <a:bodyPr/>
        <a:lstStyle/>
        <a:p>
          <a:endParaRPr lang="es-ES"/>
        </a:p>
      </dgm:t>
    </dgm:pt>
    <dgm:pt modelId="{C1A912E5-1D84-420F-BA49-CA0631E15F64}" type="sibTrans" cxnId="{DBD21DC3-B963-4D15-9C75-5F727FBE5F5F}">
      <dgm:prSet/>
      <dgm:spPr/>
      <dgm:t>
        <a:bodyPr/>
        <a:lstStyle/>
        <a:p>
          <a:endParaRPr lang="es-ES"/>
        </a:p>
      </dgm:t>
    </dgm:pt>
    <dgm:pt modelId="{420A18A4-A0B1-4466-BD21-F2A40E6AB7BF}" type="pres">
      <dgm:prSet presAssocID="{860B8912-4D91-44C8-883F-6D70AA99C826}" presName="Name0" presStyleCnt="0">
        <dgm:presLayoutVars>
          <dgm:chMax/>
          <dgm:chPref/>
          <dgm:dir/>
        </dgm:presLayoutVars>
      </dgm:prSet>
      <dgm:spPr/>
    </dgm:pt>
    <dgm:pt modelId="{463B10FA-936A-494C-8A27-40EA0596D13A}" type="pres">
      <dgm:prSet presAssocID="{876A5711-3CDF-4D64-A616-E9BEED041AA1}" presName="composite" presStyleCnt="0">
        <dgm:presLayoutVars>
          <dgm:chMax/>
          <dgm:chPref/>
        </dgm:presLayoutVars>
      </dgm:prSet>
      <dgm:spPr/>
    </dgm:pt>
    <dgm:pt modelId="{4DABABBE-5F16-4848-ACBF-6E26A639D93D}" type="pres">
      <dgm:prSet presAssocID="{876A5711-3CDF-4D64-A616-E9BEED041AA1}" presName="Image" presStyleLbl="bgImgPlace1" presStyleIdx="0" presStyleCnt="1" custScaleX="172386" custScaleY="202240" custLinFactY="5287" custLinFactNeighborX="-4694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9AA92E46-ECD3-4773-963C-4E5389B4C1D0}" type="pres">
      <dgm:prSet presAssocID="{876A5711-3CDF-4D64-A616-E9BEED041AA1}" presName="ParentText" presStyleLbl="revTx" presStyleIdx="0" presStyleCnt="1" custLinFactNeighborY="-13371">
        <dgm:presLayoutVars>
          <dgm:chMax val="0"/>
          <dgm:chPref val="0"/>
          <dgm:bulletEnabled val="1"/>
        </dgm:presLayoutVars>
      </dgm:prSet>
      <dgm:spPr/>
    </dgm:pt>
    <dgm:pt modelId="{47806F03-CDC7-4CE1-9C52-30A88DD951E2}" type="pres">
      <dgm:prSet presAssocID="{876A5711-3CDF-4D64-A616-E9BEED041AA1}" presName="tlFrame" presStyleLbl="node1" presStyleIdx="0" presStyleCnt="4" custLinFactNeighborY="-68192"/>
      <dgm:spPr/>
    </dgm:pt>
    <dgm:pt modelId="{76F37DF8-5299-46A5-B3A0-E98B806144F7}" type="pres">
      <dgm:prSet presAssocID="{876A5711-3CDF-4D64-A616-E9BEED041AA1}" presName="trFrame" presStyleLbl="node1" presStyleIdx="1" presStyleCnt="4" custLinFactNeighborY="-68192"/>
      <dgm:spPr/>
    </dgm:pt>
    <dgm:pt modelId="{66A82F9B-5C38-40F5-87BB-902CC8FA603B}" type="pres">
      <dgm:prSet presAssocID="{876A5711-3CDF-4D64-A616-E9BEED041AA1}" presName="blFrame" presStyleLbl="node1" presStyleIdx="2" presStyleCnt="4"/>
      <dgm:spPr/>
    </dgm:pt>
    <dgm:pt modelId="{923CC14A-E772-4C93-885B-121671563725}" type="pres">
      <dgm:prSet presAssocID="{876A5711-3CDF-4D64-A616-E9BEED041AA1}" presName="brFrame" presStyleLbl="node1" presStyleIdx="3" presStyleCnt="4"/>
      <dgm:spPr/>
    </dgm:pt>
  </dgm:ptLst>
  <dgm:cxnLst>
    <dgm:cxn modelId="{813D237C-0B7C-4B71-AD35-D63DF7814510}" type="presOf" srcId="{860B8912-4D91-44C8-883F-6D70AA99C826}" destId="{420A18A4-A0B1-4466-BD21-F2A40E6AB7BF}" srcOrd="0" destOrd="0" presId="urn:microsoft.com/office/officeart/2009/3/layout/FramedTextPicture"/>
    <dgm:cxn modelId="{F5C909B1-341A-4033-A517-D599DC6C7397}" type="presOf" srcId="{876A5711-3CDF-4D64-A616-E9BEED041AA1}" destId="{9AA92E46-ECD3-4773-963C-4E5389B4C1D0}" srcOrd="0" destOrd="0" presId="urn:microsoft.com/office/officeart/2009/3/layout/FramedTextPicture"/>
    <dgm:cxn modelId="{DBD21DC3-B963-4D15-9C75-5F727FBE5F5F}" srcId="{860B8912-4D91-44C8-883F-6D70AA99C826}" destId="{876A5711-3CDF-4D64-A616-E9BEED041AA1}" srcOrd="0" destOrd="0" parTransId="{60A9BE30-4A87-4B12-AD70-B3739A3280BB}" sibTransId="{C1A912E5-1D84-420F-BA49-CA0631E15F64}"/>
    <dgm:cxn modelId="{0E4CE93B-837B-492D-ACDC-F09208513A0E}" type="presParOf" srcId="{420A18A4-A0B1-4466-BD21-F2A40E6AB7BF}" destId="{463B10FA-936A-494C-8A27-40EA0596D13A}" srcOrd="0" destOrd="0" presId="urn:microsoft.com/office/officeart/2009/3/layout/FramedTextPicture"/>
    <dgm:cxn modelId="{26646B35-BAB2-446F-8F06-5CFD934A2580}" type="presParOf" srcId="{463B10FA-936A-494C-8A27-40EA0596D13A}" destId="{4DABABBE-5F16-4848-ACBF-6E26A639D93D}" srcOrd="0" destOrd="0" presId="urn:microsoft.com/office/officeart/2009/3/layout/FramedTextPicture"/>
    <dgm:cxn modelId="{6FF670DD-A92F-4B2C-A37F-0FF358F68C23}" type="presParOf" srcId="{463B10FA-936A-494C-8A27-40EA0596D13A}" destId="{9AA92E46-ECD3-4773-963C-4E5389B4C1D0}" srcOrd="1" destOrd="0" presId="urn:microsoft.com/office/officeart/2009/3/layout/FramedTextPicture"/>
    <dgm:cxn modelId="{7F43AFD2-727B-4241-A531-477F4D3700AE}" type="presParOf" srcId="{463B10FA-936A-494C-8A27-40EA0596D13A}" destId="{47806F03-CDC7-4CE1-9C52-30A88DD951E2}" srcOrd="2" destOrd="0" presId="urn:microsoft.com/office/officeart/2009/3/layout/FramedTextPicture"/>
    <dgm:cxn modelId="{6F60807D-F310-4C14-918B-F25AD60E94A5}" type="presParOf" srcId="{463B10FA-936A-494C-8A27-40EA0596D13A}" destId="{76F37DF8-5299-46A5-B3A0-E98B806144F7}" srcOrd="3" destOrd="0" presId="urn:microsoft.com/office/officeart/2009/3/layout/FramedTextPicture"/>
    <dgm:cxn modelId="{2FE0F0FA-7930-430D-BAC1-85F1BEFE3DF4}" type="presParOf" srcId="{463B10FA-936A-494C-8A27-40EA0596D13A}" destId="{66A82F9B-5C38-40F5-87BB-902CC8FA603B}" srcOrd="4" destOrd="0" presId="urn:microsoft.com/office/officeart/2009/3/layout/FramedTextPicture"/>
    <dgm:cxn modelId="{0323366E-A65C-42C9-BF67-553B97747E44}" type="presParOf" srcId="{463B10FA-936A-494C-8A27-40EA0596D13A}" destId="{923CC14A-E772-4C93-885B-12167156372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DFB136-4531-4DA3-9245-92CB4E3B2BEC}" type="doc">
      <dgm:prSet loTypeId="urn:microsoft.com/office/officeart/2008/layout/BendingPictureCaptionLis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29609F-B606-4675-89E4-454DC67C546C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Lluvia de ideas</a:t>
          </a:r>
        </a:p>
      </dgm:t>
    </dgm:pt>
    <dgm:pt modelId="{E59A1F34-BA9F-4DB0-AF96-730CCB871A26}" type="parTrans" cxnId="{D85DE124-4FE2-40F7-B36F-418DE3C32B69}">
      <dgm:prSet/>
      <dgm:spPr/>
      <dgm:t>
        <a:bodyPr/>
        <a:lstStyle/>
        <a:p>
          <a:endParaRPr lang="es-ES"/>
        </a:p>
      </dgm:t>
    </dgm:pt>
    <dgm:pt modelId="{6CE97839-0D7E-400C-A336-C030ABC22DF6}" type="sibTrans" cxnId="{D85DE124-4FE2-40F7-B36F-418DE3C32B69}">
      <dgm:prSet/>
      <dgm:spPr/>
      <dgm:t>
        <a:bodyPr/>
        <a:lstStyle/>
        <a:p>
          <a:endParaRPr lang="es-ES"/>
        </a:p>
      </dgm:t>
    </dgm:pt>
    <dgm:pt modelId="{34A0D3A5-B579-43B8-9B77-F13917486C64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Priorización de alternativas de solución acorde a problemas seleccionados</a:t>
          </a:r>
          <a:endParaRPr lang="es-E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6D4503-8C76-43E9-B2B0-5B153EDD2369}" type="parTrans" cxnId="{1F894377-5F27-455D-8424-15B93314B9AC}">
      <dgm:prSet/>
      <dgm:spPr/>
      <dgm:t>
        <a:bodyPr/>
        <a:lstStyle/>
        <a:p>
          <a:endParaRPr lang="es-ES"/>
        </a:p>
      </dgm:t>
    </dgm:pt>
    <dgm:pt modelId="{056B0EC5-999A-4D20-B7F8-97A126D06F57}" type="sibTrans" cxnId="{1F894377-5F27-455D-8424-15B93314B9AC}">
      <dgm:prSet/>
      <dgm:spPr/>
      <dgm:t>
        <a:bodyPr/>
        <a:lstStyle/>
        <a:p>
          <a:endParaRPr lang="es-ES"/>
        </a:p>
      </dgm:t>
    </dgm:pt>
    <dgm:pt modelId="{8BF56347-B6F0-41A5-B87A-A8023A565573}" type="pres">
      <dgm:prSet presAssocID="{F0DFB136-4531-4DA3-9245-92CB4E3B2BEC}" presName="Name0" presStyleCnt="0">
        <dgm:presLayoutVars>
          <dgm:dir/>
          <dgm:resizeHandles val="exact"/>
        </dgm:presLayoutVars>
      </dgm:prSet>
      <dgm:spPr/>
    </dgm:pt>
    <dgm:pt modelId="{FF1747CE-B4AC-4C36-8652-CD65B0AF31F5}" type="pres">
      <dgm:prSet presAssocID="{3129609F-B606-4675-89E4-454DC67C546C}" presName="composite" presStyleCnt="0"/>
      <dgm:spPr/>
    </dgm:pt>
    <dgm:pt modelId="{F19AB68B-6E50-459B-BC7A-62E803383997}" type="pres">
      <dgm:prSet presAssocID="{3129609F-B606-4675-89E4-454DC67C546C}" presName="rect1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AF3C381E-CD5E-4DA1-B0B9-3A8F0593D7E7}" type="pres">
      <dgm:prSet presAssocID="{3129609F-B606-4675-89E4-454DC67C546C}" presName="wedgeRectCallout1" presStyleLbl="node1" presStyleIdx="0" presStyleCnt="2">
        <dgm:presLayoutVars>
          <dgm:bulletEnabled val="1"/>
        </dgm:presLayoutVars>
      </dgm:prSet>
      <dgm:spPr/>
    </dgm:pt>
    <dgm:pt modelId="{116656AB-31DB-4EE5-BB43-705B80D28AD1}" type="pres">
      <dgm:prSet presAssocID="{6CE97839-0D7E-400C-A336-C030ABC22DF6}" presName="sibTrans" presStyleCnt="0"/>
      <dgm:spPr/>
    </dgm:pt>
    <dgm:pt modelId="{59684617-8F74-49F2-ABB7-DF30E7B08B29}" type="pres">
      <dgm:prSet presAssocID="{34A0D3A5-B579-43B8-9B77-F13917486C64}" presName="composite" presStyleCnt="0"/>
      <dgm:spPr/>
    </dgm:pt>
    <dgm:pt modelId="{9F502B6A-AFEF-480E-B496-D0EE472D5542}" type="pres">
      <dgm:prSet presAssocID="{34A0D3A5-B579-43B8-9B77-F13917486C64}" presName="rect1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A4555DEB-33E2-42D2-A8C0-331A62FF51F2}" type="pres">
      <dgm:prSet presAssocID="{34A0D3A5-B579-43B8-9B77-F13917486C64}" presName="wedgeRectCallout1" presStyleLbl="node1" presStyleIdx="1" presStyleCnt="2" custScaleX="154854" custLinFactNeighborX="-104" custLinFactNeighborY="28216">
        <dgm:presLayoutVars>
          <dgm:bulletEnabled val="1"/>
        </dgm:presLayoutVars>
      </dgm:prSet>
      <dgm:spPr/>
    </dgm:pt>
  </dgm:ptLst>
  <dgm:cxnLst>
    <dgm:cxn modelId="{185E4B18-5D6E-4051-8454-095CB15FB63A}" type="presOf" srcId="{F0DFB136-4531-4DA3-9245-92CB4E3B2BEC}" destId="{8BF56347-B6F0-41A5-B87A-A8023A565573}" srcOrd="0" destOrd="0" presId="urn:microsoft.com/office/officeart/2008/layout/BendingPictureCaptionList"/>
    <dgm:cxn modelId="{D85DE124-4FE2-40F7-B36F-418DE3C32B69}" srcId="{F0DFB136-4531-4DA3-9245-92CB4E3B2BEC}" destId="{3129609F-B606-4675-89E4-454DC67C546C}" srcOrd="0" destOrd="0" parTransId="{E59A1F34-BA9F-4DB0-AF96-730CCB871A26}" sibTransId="{6CE97839-0D7E-400C-A336-C030ABC22DF6}"/>
    <dgm:cxn modelId="{09D9772A-A96C-4A30-AF50-67144A353169}" type="presOf" srcId="{3129609F-B606-4675-89E4-454DC67C546C}" destId="{AF3C381E-CD5E-4DA1-B0B9-3A8F0593D7E7}" srcOrd="0" destOrd="0" presId="urn:microsoft.com/office/officeart/2008/layout/BendingPictureCaptionList"/>
    <dgm:cxn modelId="{1F894377-5F27-455D-8424-15B93314B9AC}" srcId="{F0DFB136-4531-4DA3-9245-92CB4E3B2BEC}" destId="{34A0D3A5-B579-43B8-9B77-F13917486C64}" srcOrd="1" destOrd="0" parTransId="{3C6D4503-8C76-43E9-B2B0-5B153EDD2369}" sibTransId="{056B0EC5-999A-4D20-B7F8-97A126D06F57}"/>
    <dgm:cxn modelId="{4032FBE4-3A91-4C26-8701-F04EB0ADB5A5}" type="presOf" srcId="{34A0D3A5-B579-43B8-9B77-F13917486C64}" destId="{A4555DEB-33E2-42D2-A8C0-331A62FF51F2}" srcOrd="0" destOrd="0" presId="urn:microsoft.com/office/officeart/2008/layout/BendingPictureCaptionList"/>
    <dgm:cxn modelId="{55DFBE2B-6490-4C1C-B8F8-F33521F85100}" type="presParOf" srcId="{8BF56347-B6F0-41A5-B87A-A8023A565573}" destId="{FF1747CE-B4AC-4C36-8652-CD65B0AF31F5}" srcOrd="0" destOrd="0" presId="urn:microsoft.com/office/officeart/2008/layout/BendingPictureCaptionList"/>
    <dgm:cxn modelId="{DC72D25A-BDFA-4914-B2E8-3A0273914BB1}" type="presParOf" srcId="{FF1747CE-B4AC-4C36-8652-CD65B0AF31F5}" destId="{F19AB68B-6E50-459B-BC7A-62E803383997}" srcOrd="0" destOrd="0" presId="urn:microsoft.com/office/officeart/2008/layout/BendingPictureCaptionList"/>
    <dgm:cxn modelId="{E9105F4C-AB22-473E-B690-6DEF1B0EC921}" type="presParOf" srcId="{FF1747CE-B4AC-4C36-8652-CD65B0AF31F5}" destId="{AF3C381E-CD5E-4DA1-B0B9-3A8F0593D7E7}" srcOrd="1" destOrd="0" presId="urn:microsoft.com/office/officeart/2008/layout/BendingPictureCaptionList"/>
    <dgm:cxn modelId="{77AA89FE-2E19-40EC-87C7-2AC9735F9268}" type="presParOf" srcId="{8BF56347-B6F0-41A5-B87A-A8023A565573}" destId="{116656AB-31DB-4EE5-BB43-705B80D28AD1}" srcOrd="1" destOrd="0" presId="urn:microsoft.com/office/officeart/2008/layout/BendingPictureCaptionList"/>
    <dgm:cxn modelId="{E38739F6-803D-49B9-A2D4-BF942832A209}" type="presParOf" srcId="{8BF56347-B6F0-41A5-B87A-A8023A565573}" destId="{59684617-8F74-49F2-ABB7-DF30E7B08B29}" srcOrd="2" destOrd="0" presId="urn:microsoft.com/office/officeart/2008/layout/BendingPictureCaptionList"/>
    <dgm:cxn modelId="{4C04BEF0-3EAA-4240-A96D-ABA0954C76BB}" type="presParOf" srcId="{59684617-8F74-49F2-ABB7-DF30E7B08B29}" destId="{9F502B6A-AFEF-480E-B496-D0EE472D5542}" srcOrd="0" destOrd="0" presId="urn:microsoft.com/office/officeart/2008/layout/BendingPictureCaptionList"/>
    <dgm:cxn modelId="{698E623F-1014-4B32-8443-AAAF01250935}" type="presParOf" srcId="{59684617-8F74-49F2-ABB7-DF30E7B08B29}" destId="{A4555DEB-33E2-42D2-A8C0-331A62FF51F2}" srcOrd="1" destOrd="0" presId="urn:microsoft.com/office/officeart/2008/layout/BendingPictureCaptionList"/>
  </dgm:cxnLst>
  <dgm:bg/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9F612-A848-4455-BD74-3BDC6F0A31D4}">
      <dsp:nvSpPr>
        <dsp:cNvPr id="0" name=""/>
        <dsp:cNvSpPr/>
      </dsp:nvSpPr>
      <dsp:spPr>
        <a:xfrm>
          <a:off x="2083835" y="320147"/>
          <a:ext cx="2431998" cy="2431998"/>
        </a:xfrm>
        <a:prstGeom prst="pieWedg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Comité conductor local </a:t>
          </a:r>
        </a:p>
      </dsp:txBody>
      <dsp:txXfrm>
        <a:off x="2796151" y="1032463"/>
        <a:ext cx="1719682" cy="1719682"/>
      </dsp:txXfrm>
    </dsp:sp>
    <dsp:sp modelId="{0FD83992-550C-45A0-96ED-2B7C5E58BC4F}">
      <dsp:nvSpPr>
        <dsp:cNvPr id="0" name=""/>
        <dsp:cNvSpPr/>
      </dsp:nvSpPr>
      <dsp:spPr>
        <a:xfrm rot="5400000">
          <a:off x="4628166" y="320147"/>
          <a:ext cx="2431998" cy="2431998"/>
        </a:xfrm>
        <a:prstGeom prst="pieWedge">
          <a:avLst/>
        </a:prstGeom>
        <a:solidFill>
          <a:srgbClr val="C0504D">
            <a:hueOff val="1560506"/>
            <a:satOff val="-1946"/>
            <a:lumOff val="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Equipo de investigación</a:t>
          </a:r>
        </a:p>
      </dsp:txBody>
      <dsp:txXfrm rot="-5400000">
        <a:off x="4628166" y="1032463"/>
        <a:ext cx="1719682" cy="1719682"/>
      </dsp:txXfrm>
    </dsp:sp>
    <dsp:sp modelId="{D37FC9D2-BC58-4100-891D-051C20B6F0F0}">
      <dsp:nvSpPr>
        <dsp:cNvPr id="0" name=""/>
        <dsp:cNvSpPr/>
      </dsp:nvSpPr>
      <dsp:spPr>
        <a:xfrm rot="10800000">
          <a:off x="4628166" y="2864478"/>
          <a:ext cx="2431998" cy="2431998"/>
        </a:xfrm>
        <a:prstGeom prst="pieWedge">
          <a:avLst/>
        </a:prstGeom>
        <a:solidFill>
          <a:srgbClr val="C0504D">
            <a:hueOff val="3121013"/>
            <a:satOff val="-3893"/>
            <a:lumOff val="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Plataforma de profesionales </a:t>
          </a:r>
        </a:p>
      </dsp:txBody>
      <dsp:txXfrm rot="10800000">
        <a:off x="4628166" y="2864478"/>
        <a:ext cx="1719682" cy="1719682"/>
      </dsp:txXfrm>
    </dsp:sp>
    <dsp:sp modelId="{11A068D2-0B4D-4F54-8AE2-E2183E67B25E}">
      <dsp:nvSpPr>
        <dsp:cNvPr id="0" name=""/>
        <dsp:cNvSpPr/>
      </dsp:nvSpPr>
      <dsp:spPr>
        <a:xfrm rot="16200000">
          <a:off x="2083835" y="2864478"/>
          <a:ext cx="2431998" cy="2431998"/>
        </a:xfrm>
        <a:prstGeom prst="pieWedge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Directivos de la red </a:t>
          </a:r>
        </a:p>
      </dsp:txBody>
      <dsp:txXfrm rot="5400000">
        <a:off x="2796151" y="2864478"/>
        <a:ext cx="1719682" cy="1719682"/>
      </dsp:txXfrm>
    </dsp:sp>
    <dsp:sp modelId="{2D3275BA-FCFD-4DCA-9C77-4CE42E30A96D}">
      <dsp:nvSpPr>
        <dsp:cNvPr id="0" name=""/>
        <dsp:cNvSpPr/>
      </dsp:nvSpPr>
      <dsp:spPr>
        <a:xfrm>
          <a:off x="4152157" y="2302815"/>
          <a:ext cx="839685" cy="73016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3BBEE-4302-4618-BDB3-3F768BA57B9A}">
      <dsp:nvSpPr>
        <dsp:cNvPr id="0" name=""/>
        <dsp:cNvSpPr/>
      </dsp:nvSpPr>
      <dsp:spPr>
        <a:xfrm rot="10800000">
          <a:off x="4152157" y="2583647"/>
          <a:ext cx="839685" cy="73016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C035-CBEE-4F37-974D-E082637C4903}">
      <dsp:nvSpPr>
        <dsp:cNvPr id="0" name=""/>
        <dsp:cNvSpPr/>
      </dsp:nvSpPr>
      <dsp:spPr>
        <a:xfrm>
          <a:off x="1442673" y="137334"/>
          <a:ext cx="1209726" cy="5113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0" kern="1200" dirty="0">
              <a:latin typeface="Arial" panose="020B0604020202020204" pitchFamily="34" charset="0"/>
              <a:cs typeface="Arial" panose="020B0604020202020204" pitchFamily="34" charset="0"/>
            </a:rPr>
            <a:t>Factibilidad técnica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67634" y="162295"/>
        <a:ext cx="1159804" cy="461407"/>
      </dsp:txXfrm>
    </dsp:sp>
    <dsp:sp modelId="{4E5B46BE-DA4A-4EFA-B09F-C900EB50AF28}">
      <dsp:nvSpPr>
        <dsp:cNvPr id="0" name=""/>
        <dsp:cNvSpPr/>
      </dsp:nvSpPr>
      <dsp:spPr>
        <a:xfrm>
          <a:off x="749042" y="392999"/>
          <a:ext cx="2596988" cy="2596988"/>
        </a:xfrm>
        <a:custGeom>
          <a:avLst/>
          <a:gdLst/>
          <a:ahLst/>
          <a:cxnLst/>
          <a:rect l="0" t="0" r="0" b="0"/>
          <a:pathLst>
            <a:path>
              <a:moveTo>
                <a:pt x="1913275" y="154758"/>
              </a:moveTo>
              <a:arcTo wR="1298494" hR="1298494" stAng="17895536" swAng="301629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603E5-5A16-4B09-858E-C132A68A2E8A}">
      <dsp:nvSpPr>
        <dsp:cNvPr id="0" name=""/>
        <dsp:cNvSpPr/>
      </dsp:nvSpPr>
      <dsp:spPr>
        <a:xfrm>
          <a:off x="2741167" y="1444313"/>
          <a:ext cx="1209726" cy="494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Arial" panose="020B0604020202020204" pitchFamily="34" charset="0"/>
              <a:cs typeface="Arial" panose="020B0604020202020204" pitchFamily="34" charset="0"/>
            </a:rPr>
            <a:t>Impacto corto plazo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5300" y="1468446"/>
        <a:ext cx="1161460" cy="446094"/>
      </dsp:txXfrm>
    </dsp:sp>
    <dsp:sp modelId="{6029A5B8-0808-4FBB-918F-F3AE2F0D7BF0}">
      <dsp:nvSpPr>
        <dsp:cNvPr id="0" name=""/>
        <dsp:cNvSpPr/>
      </dsp:nvSpPr>
      <dsp:spPr>
        <a:xfrm>
          <a:off x="749042" y="392999"/>
          <a:ext cx="2596988" cy="2596988"/>
        </a:xfrm>
        <a:custGeom>
          <a:avLst/>
          <a:gdLst/>
          <a:ahLst/>
          <a:cxnLst/>
          <a:rect l="0" t="0" r="0" b="0"/>
          <a:pathLst>
            <a:path>
              <a:moveTo>
                <a:pt x="2571058" y="1556693"/>
              </a:moveTo>
              <a:arcTo wR="1298494" hR="1298494" stAng="688167" swAng="301629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F0A43-62BB-4702-9455-F0934778F638}">
      <dsp:nvSpPr>
        <dsp:cNvPr id="0" name=""/>
        <dsp:cNvSpPr/>
      </dsp:nvSpPr>
      <dsp:spPr>
        <a:xfrm>
          <a:off x="1442673" y="2731767"/>
          <a:ext cx="1209726" cy="516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Arial" panose="020B0604020202020204" pitchFamily="34" charset="0"/>
              <a:cs typeface="Arial" panose="020B0604020202020204" pitchFamily="34" charset="0"/>
            </a:rPr>
            <a:t>Sostenibilidad 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67884" y="2756978"/>
        <a:ext cx="1159304" cy="466018"/>
      </dsp:txXfrm>
    </dsp:sp>
    <dsp:sp modelId="{55BE9192-1D2A-4310-AC60-AFB04D8ED146}">
      <dsp:nvSpPr>
        <dsp:cNvPr id="0" name=""/>
        <dsp:cNvSpPr/>
      </dsp:nvSpPr>
      <dsp:spPr>
        <a:xfrm>
          <a:off x="749042" y="392999"/>
          <a:ext cx="2596988" cy="2596988"/>
        </a:xfrm>
        <a:custGeom>
          <a:avLst/>
          <a:gdLst/>
          <a:ahLst/>
          <a:cxnLst/>
          <a:rect l="0" t="0" r="0" b="0"/>
          <a:pathLst>
            <a:path>
              <a:moveTo>
                <a:pt x="683713" y="2442230"/>
              </a:moveTo>
              <a:arcTo wR="1298494" hR="1298494" stAng="7095536" swAng="301629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EB1F1-ECE4-492A-A77D-84025BAB3104}">
      <dsp:nvSpPr>
        <dsp:cNvPr id="0" name=""/>
        <dsp:cNvSpPr/>
      </dsp:nvSpPr>
      <dsp:spPr>
        <a:xfrm>
          <a:off x="144179" y="1444313"/>
          <a:ext cx="1209726" cy="494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Arial" panose="020B0604020202020204" pitchFamily="34" charset="0"/>
              <a:cs typeface="Arial" panose="020B0604020202020204" pitchFamily="34" charset="0"/>
            </a:rPr>
            <a:t>Visibilidad política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312" y="1468446"/>
        <a:ext cx="1161460" cy="446094"/>
      </dsp:txXfrm>
    </dsp:sp>
    <dsp:sp modelId="{004A449F-191C-421D-B0B6-80CBBC832AF7}">
      <dsp:nvSpPr>
        <dsp:cNvPr id="0" name=""/>
        <dsp:cNvSpPr/>
      </dsp:nvSpPr>
      <dsp:spPr>
        <a:xfrm>
          <a:off x="749042" y="392999"/>
          <a:ext cx="2596988" cy="2596988"/>
        </a:xfrm>
        <a:custGeom>
          <a:avLst/>
          <a:gdLst/>
          <a:ahLst/>
          <a:cxnLst/>
          <a:rect l="0" t="0" r="0" b="0"/>
          <a:pathLst>
            <a:path>
              <a:moveTo>
                <a:pt x="25929" y="1040294"/>
              </a:moveTo>
              <a:arcTo wR="1298494" hR="1298494" stAng="11488167" swAng="301629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17373-3EFC-4142-B25D-7476191C5151}">
      <dsp:nvSpPr>
        <dsp:cNvPr id="0" name=""/>
        <dsp:cNvSpPr/>
      </dsp:nvSpPr>
      <dsp:spPr>
        <a:xfrm>
          <a:off x="404428" y="537"/>
          <a:ext cx="2304940" cy="1382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Estudio línea de base 2014-2015</a:t>
          </a:r>
        </a:p>
      </dsp:txBody>
      <dsp:txXfrm>
        <a:off x="741979" y="203067"/>
        <a:ext cx="1629838" cy="9779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A602-8D35-463A-ADE4-B7D8D5D8793A}">
      <dsp:nvSpPr>
        <dsp:cNvPr id="0" name=""/>
        <dsp:cNvSpPr/>
      </dsp:nvSpPr>
      <dsp:spPr>
        <a:xfrm>
          <a:off x="3607593" y="1844"/>
          <a:ext cx="1928812" cy="12537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Arial" panose="020B0604020202020204" pitchFamily="34" charset="0"/>
              <a:cs typeface="Arial" panose="020B0604020202020204" pitchFamily="34" charset="0"/>
            </a:rPr>
            <a:t>Basadas en métodos reflexivos</a:t>
          </a:r>
        </a:p>
      </dsp:txBody>
      <dsp:txXfrm>
        <a:off x="3668795" y="63046"/>
        <a:ext cx="1806408" cy="1131324"/>
      </dsp:txXfrm>
    </dsp:sp>
    <dsp:sp modelId="{B89BE92B-EB9C-4CAE-AA92-8BE34FB5304C}">
      <dsp:nvSpPr>
        <dsp:cNvPr id="0" name=""/>
        <dsp:cNvSpPr/>
      </dsp:nvSpPr>
      <dsp:spPr>
        <a:xfrm>
          <a:off x="2064368" y="628708"/>
          <a:ext cx="5015262" cy="5015262"/>
        </a:xfrm>
        <a:custGeom>
          <a:avLst/>
          <a:gdLst/>
          <a:ahLst/>
          <a:cxnLst/>
          <a:rect l="0" t="0" r="0" b="0"/>
          <a:pathLst>
            <a:path>
              <a:moveTo>
                <a:pt x="3485322" y="198446"/>
              </a:moveTo>
              <a:arcTo wR="2507631" hR="2507631" stAng="17576847" swAng="19642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F1E1F-BDE8-49A3-AC1D-13678F2083C6}">
      <dsp:nvSpPr>
        <dsp:cNvPr id="0" name=""/>
        <dsp:cNvSpPr/>
      </dsp:nvSpPr>
      <dsp:spPr>
        <a:xfrm>
          <a:off x="5992492" y="1734574"/>
          <a:ext cx="1928812" cy="1253728"/>
        </a:xfrm>
        <a:prstGeom prst="roundRect">
          <a:avLst/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tint val="50000"/>
                <a:satMod val="300000"/>
              </a:schemeClr>
            </a:gs>
            <a:gs pos="35000">
              <a:schemeClr val="accent2">
                <a:hueOff val="-3600000"/>
                <a:satOff val="-12501"/>
                <a:lumOff val="15000"/>
                <a:alphaOff val="0"/>
                <a:tint val="37000"/>
                <a:satMod val="30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Favorecen la construcción conjunta de conocimiento </a:t>
          </a:r>
          <a:endParaRPr lang="es-ES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3694" y="1795776"/>
        <a:ext cx="1806408" cy="1131324"/>
      </dsp:txXfrm>
    </dsp:sp>
    <dsp:sp modelId="{F2A9F416-BA75-4E1E-B733-FBC68ABAF33B}">
      <dsp:nvSpPr>
        <dsp:cNvPr id="0" name=""/>
        <dsp:cNvSpPr/>
      </dsp:nvSpPr>
      <dsp:spPr>
        <a:xfrm>
          <a:off x="2064368" y="628708"/>
          <a:ext cx="5015262" cy="5015262"/>
        </a:xfrm>
        <a:custGeom>
          <a:avLst/>
          <a:gdLst/>
          <a:ahLst/>
          <a:cxnLst/>
          <a:rect l="0" t="0" r="0" b="0"/>
          <a:pathLst>
            <a:path>
              <a:moveTo>
                <a:pt x="5011786" y="2375638"/>
              </a:moveTo>
              <a:arcTo wR="2507631" hR="2507631" stAng="21418965" swAng="2198349"/>
            </a:path>
          </a:pathLst>
        </a:custGeom>
        <a:noFill/>
        <a:ln w="9525" cap="flat" cmpd="sng" algn="ctr">
          <a:solidFill>
            <a:schemeClr val="accent2">
              <a:hueOff val="-3600000"/>
              <a:satOff val="-12501"/>
              <a:lumOff val="15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1B667-2965-4A27-94C2-29B6F7F0337E}">
      <dsp:nvSpPr>
        <dsp:cNvPr id="0" name=""/>
        <dsp:cNvSpPr/>
      </dsp:nvSpPr>
      <dsp:spPr>
        <a:xfrm>
          <a:off x="5081542" y="4538191"/>
          <a:ext cx="1928812" cy="1253728"/>
        </a:xfrm>
        <a:prstGeom prst="round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Reconocen los saberes acumulados y las experiencias de los médicos generales y especialistas</a:t>
          </a:r>
          <a:endParaRPr lang="es-ES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2744" y="4599393"/>
        <a:ext cx="1806408" cy="1131324"/>
      </dsp:txXfrm>
    </dsp:sp>
    <dsp:sp modelId="{692176E8-9501-45E0-9E11-330E4EC21E44}">
      <dsp:nvSpPr>
        <dsp:cNvPr id="0" name=""/>
        <dsp:cNvSpPr/>
      </dsp:nvSpPr>
      <dsp:spPr>
        <a:xfrm>
          <a:off x="2064368" y="628708"/>
          <a:ext cx="5015262" cy="5015262"/>
        </a:xfrm>
        <a:custGeom>
          <a:avLst/>
          <a:gdLst/>
          <a:ahLst/>
          <a:cxnLst/>
          <a:rect l="0" t="0" r="0" b="0"/>
          <a:pathLst>
            <a:path>
              <a:moveTo>
                <a:pt x="3007191" y="4964998"/>
              </a:moveTo>
              <a:arcTo wR="2507631" hR="2507631" stAng="4710533" swAng="1378933"/>
            </a:path>
          </a:pathLst>
        </a:custGeom>
        <a:noFill/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251EA-3CE6-4D33-B63B-F20CB005B1C3}">
      <dsp:nvSpPr>
        <dsp:cNvPr id="0" name=""/>
        <dsp:cNvSpPr/>
      </dsp:nvSpPr>
      <dsp:spPr>
        <a:xfrm>
          <a:off x="2133645" y="4538191"/>
          <a:ext cx="1928812" cy="1253728"/>
        </a:xfrm>
        <a:prstGeom prst="roundRect">
          <a:avLst/>
        </a:prstGeom>
        <a:gradFill rotWithShape="0">
          <a:gsLst>
            <a:gs pos="0">
              <a:schemeClr val="accent2">
                <a:hueOff val="-10800000"/>
                <a:satOff val="-37502"/>
                <a:lumOff val="45001"/>
                <a:alphaOff val="0"/>
                <a:tint val="50000"/>
                <a:satMod val="300000"/>
              </a:schemeClr>
            </a:gs>
            <a:gs pos="35000">
              <a:schemeClr val="accent2">
                <a:hueOff val="-10800000"/>
                <a:satOff val="-37502"/>
                <a:lumOff val="45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0800000"/>
                <a:satOff val="-37502"/>
                <a:lumOff val="45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Eliminan las relaciones de poder centradas en el saber del especialista</a:t>
          </a:r>
          <a:endParaRPr lang="es-ES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4847" y="4599393"/>
        <a:ext cx="1806408" cy="1131324"/>
      </dsp:txXfrm>
    </dsp:sp>
    <dsp:sp modelId="{2768C65D-4465-4943-924C-E3ABC93D0FB1}">
      <dsp:nvSpPr>
        <dsp:cNvPr id="0" name=""/>
        <dsp:cNvSpPr/>
      </dsp:nvSpPr>
      <dsp:spPr>
        <a:xfrm>
          <a:off x="2064368" y="628708"/>
          <a:ext cx="5015262" cy="5015262"/>
        </a:xfrm>
        <a:custGeom>
          <a:avLst/>
          <a:gdLst/>
          <a:ahLst/>
          <a:cxnLst/>
          <a:rect l="0" t="0" r="0" b="0"/>
          <a:pathLst>
            <a:path>
              <a:moveTo>
                <a:pt x="419502" y="3896131"/>
              </a:moveTo>
              <a:arcTo wR="2507631" hR="2507631" stAng="8782686" swAng="2198349"/>
            </a:path>
          </a:pathLst>
        </a:custGeom>
        <a:noFill/>
        <a:ln w="9525" cap="flat" cmpd="sng" algn="ctr">
          <a:solidFill>
            <a:schemeClr val="accent2">
              <a:hueOff val="-10800000"/>
              <a:satOff val="-37502"/>
              <a:lumOff val="45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D1FF8-3112-414B-8559-1B48BB0A38AA}">
      <dsp:nvSpPr>
        <dsp:cNvPr id="0" name=""/>
        <dsp:cNvSpPr/>
      </dsp:nvSpPr>
      <dsp:spPr>
        <a:xfrm>
          <a:off x="1222694" y="1734574"/>
          <a:ext cx="1928812" cy="1253728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Son espacios para la comunicación y comprensión del que hacer mutuo</a:t>
          </a:r>
          <a:endParaRPr lang="es-CO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3896" y="1795776"/>
        <a:ext cx="1806408" cy="1131324"/>
      </dsp:txXfrm>
    </dsp:sp>
    <dsp:sp modelId="{393C8194-B5B0-484B-B4D9-59993154C8F1}">
      <dsp:nvSpPr>
        <dsp:cNvPr id="0" name=""/>
        <dsp:cNvSpPr/>
      </dsp:nvSpPr>
      <dsp:spPr>
        <a:xfrm>
          <a:off x="2064368" y="628708"/>
          <a:ext cx="5015262" cy="5015262"/>
        </a:xfrm>
        <a:custGeom>
          <a:avLst/>
          <a:gdLst/>
          <a:ahLst/>
          <a:cxnLst/>
          <a:rect l="0" t="0" r="0" b="0"/>
          <a:pathLst>
            <a:path>
              <a:moveTo>
                <a:pt x="436473" y="1093941"/>
              </a:moveTo>
              <a:arcTo wR="2507631" hR="2507631" stAng="12858953" swAng="1964200"/>
            </a:path>
          </a:pathLst>
        </a:custGeom>
        <a:noFill/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0F84C-1F70-4976-A42D-5FCE02434373}">
      <dsp:nvSpPr>
        <dsp:cNvPr id="0" name=""/>
        <dsp:cNvSpPr/>
      </dsp:nvSpPr>
      <dsp:spPr>
        <a:xfrm>
          <a:off x="0" y="3632850"/>
          <a:ext cx="7992888" cy="1345677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Sesiones de réplica</a:t>
          </a:r>
          <a:endParaRPr lang="es-E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414" y="3672264"/>
        <a:ext cx="2319038" cy="1266849"/>
      </dsp:txXfrm>
    </dsp:sp>
    <dsp:sp modelId="{98D9E5E6-B8B0-46E0-A24A-0301755A4E9F}">
      <dsp:nvSpPr>
        <dsp:cNvPr id="0" name=""/>
        <dsp:cNvSpPr/>
      </dsp:nvSpPr>
      <dsp:spPr>
        <a:xfrm>
          <a:off x="0" y="2027461"/>
          <a:ext cx="7992888" cy="1345677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Plataforma de profesionales </a:t>
          </a:r>
          <a:endParaRPr lang="es-E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414" y="2066875"/>
        <a:ext cx="2319038" cy="1266849"/>
      </dsp:txXfrm>
    </dsp:sp>
    <dsp:sp modelId="{01574E38-8BB1-405C-86C1-BFADD16FE612}">
      <dsp:nvSpPr>
        <dsp:cNvPr id="0" name=""/>
        <dsp:cNvSpPr/>
      </dsp:nvSpPr>
      <dsp:spPr>
        <a:xfrm>
          <a:off x="0" y="457503"/>
          <a:ext cx="7992888" cy="1345677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414" y="496917"/>
        <a:ext cx="2319038" cy="1266849"/>
      </dsp:txXfrm>
    </dsp:sp>
    <dsp:sp modelId="{7F6008AB-86B7-4BC1-B40F-9C267D427E86}">
      <dsp:nvSpPr>
        <dsp:cNvPr id="0" name=""/>
        <dsp:cNvSpPr/>
      </dsp:nvSpPr>
      <dsp:spPr>
        <a:xfrm>
          <a:off x="1838496" y="561883"/>
          <a:ext cx="4298027" cy="112139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Reuniones conjuntas</a:t>
          </a:r>
        </a:p>
      </dsp:txBody>
      <dsp:txXfrm>
        <a:off x="1871341" y="594728"/>
        <a:ext cx="4232337" cy="1055708"/>
      </dsp:txXfrm>
    </dsp:sp>
    <dsp:sp modelId="{036E055E-91AA-4B9B-9288-F9F02EC54F4C}">
      <dsp:nvSpPr>
        <dsp:cNvPr id="0" name=""/>
        <dsp:cNvSpPr/>
      </dsp:nvSpPr>
      <dsp:spPr>
        <a:xfrm>
          <a:off x="3987509" y="1683281"/>
          <a:ext cx="601450" cy="456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274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FB30B7F0-6CD9-4296-9D8C-A9B72191E7D7}">
      <dsp:nvSpPr>
        <dsp:cNvPr id="0" name=""/>
        <dsp:cNvSpPr/>
      </dsp:nvSpPr>
      <dsp:spPr>
        <a:xfrm>
          <a:off x="3747911" y="2139600"/>
          <a:ext cx="1682097" cy="112139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Sesiones de casos clínicos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 horas) </a:t>
          </a:r>
        </a:p>
      </dsp:txBody>
      <dsp:txXfrm>
        <a:off x="3780756" y="2172445"/>
        <a:ext cx="1616407" cy="1055708"/>
      </dsp:txXfrm>
    </dsp:sp>
    <dsp:sp modelId="{FEFDDE8C-3DEC-4131-8721-36ED245900FB}">
      <dsp:nvSpPr>
        <dsp:cNvPr id="0" name=""/>
        <dsp:cNvSpPr/>
      </dsp:nvSpPr>
      <dsp:spPr>
        <a:xfrm>
          <a:off x="4588960" y="3260999"/>
          <a:ext cx="1179873" cy="362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274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2F1DF-93F1-45A8-9CAA-D260AC88B24A}">
      <dsp:nvSpPr>
        <dsp:cNvPr id="0" name=""/>
        <dsp:cNvSpPr/>
      </dsp:nvSpPr>
      <dsp:spPr>
        <a:xfrm>
          <a:off x="3579433" y="3623939"/>
          <a:ext cx="4378801" cy="1121398"/>
        </a:xfrm>
        <a:prstGeom prst="roundRect">
          <a:avLst>
            <a:gd name="adj" fmla="val 10000"/>
          </a:avLst>
        </a:prstGeom>
        <a:solidFill>
          <a:srgbClr val="5D743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1400" b="0" kern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Síntesis actividades de plataforma</a:t>
          </a:r>
          <a:endParaRPr lang="es-ES_tradnl" altLang="es-CO" sz="1400" b="0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_tradnl" altLang="es-CO" sz="1400" b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Utilización de espacios establecidos por las USS Pablo VI,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_tradnl" altLang="es-CO" sz="1400" b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Sur, Fontibón (ULG/ UAT)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_tradnl" sz="1400" b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Encuentros bimensuales ( 2 horas)</a:t>
          </a:r>
        </a:p>
      </dsp:txBody>
      <dsp:txXfrm>
        <a:off x="3612278" y="3656784"/>
        <a:ext cx="4313111" cy="1055708"/>
      </dsp:txXfrm>
    </dsp:sp>
    <dsp:sp modelId="{3B33BD9D-2E31-42C3-B52E-C16A9C93279F}">
      <dsp:nvSpPr>
        <dsp:cNvPr id="0" name=""/>
        <dsp:cNvSpPr/>
      </dsp:nvSpPr>
      <dsp:spPr>
        <a:xfrm>
          <a:off x="3987509" y="1683281"/>
          <a:ext cx="2788176" cy="456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37"/>
              </a:lnTo>
              <a:lnTo>
                <a:pt x="1536961" y="157637"/>
              </a:lnTo>
              <a:lnTo>
                <a:pt x="1536961" y="315274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6B7973EA-059A-44D6-AF4A-76CFE2C0E1F2}">
      <dsp:nvSpPr>
        <dsp:cNvPr id="0" name=""/>
        <dsp:cNvSpPr/>
      </dsp:nvSpPr>
      <dsp:spPr>
        <a:xfrm>
          <a:off x="5934637" y="2139600"/>
          <a:ext cx="1682097" cy="112139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Educación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médica continua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(2 horas)</a:t>
          </a:r>
          <a:endParaRPr lang="es-E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67482" y="2172445"/>
        <a:ext cx="1616407" cy="1055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9F612-A848-4455-BD74-3BDC6F0A31D4}">
      <dsp:nvSpPr>
        <dsp:cNvPr id="0" name=""/>
        <dsp:cNvSpPr/>
      </dsp:nvSpPr>
      <dsp:spPr>
        <a:xfrm>
          <a:off x="1891452" y="216033"/>
          <a:ext cx="2608536" cy="2431998"/>
        </a:xfrm>
        <a:prstGeom prst="pieWedg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Comité conductor local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1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Representantes de las instituciones</a:t>
          </a:r>
          <a:endParaRPr lang="es-ES" sz="1100" b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1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Equipo de investigación</a:t>
          </a:r>
          <a:endParaRPr lang="es-ES" sz="1100" b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55475" y="928349"/>
        <a:ext cx="1844513" cy="1719682"/>
      </dsp:txXfrm>
    </dsp:sp>
    <dsp:sp modelId="{0FD83992-550C-45A0-96ED-2B7C5E58BC4F}">
      <dsp:nvSpPr>
        <dsp:cNvPr id="0" name=""/>
        <dsp:cNvSpPr/>
      </dsp:nvSpPr>
      <dsp:spPr>
        <a:xfrm rot="5400000">
          <a:off x="4628166" y="320147"/>
          <a:ext cx="2431998" cy="2431998"/>
        </a:xfrm>
        <a:prstGeom prst="pieWedge">
          <a:avLst/>
        </a:prstGeom>
        <a:solidFill>
          <a:srgbClr val="C0504D">
            <a:hueOff val="1560506"/>
            <a:satOff val="-1946"/>
            <a:lumOff val="458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Equipo de investigación</a:t>
          </a:r>
        </a:p>
      </dsp:txBody>
      <dsp:txXfrm rot="-5400000">
        <a:off x="4628166" y="1032463"/>
        <a:ext cx="1719682" cy="1719682"/>
      </dsp:txXfrm>
    </dsp:sp>
    <dsp:sp modelId="{D37FC9D2-BC58-4100-891D-051C20B6F0F0}">
      <dsp:nvSpPr>
        <dsp:cNvPr id="0" name=""/>
        <dsp:cNvSpPr/>
      </dsp:nvSpPr>
      <dsp:spPr>
        <a:xfrm rot="10800000">
          <a:off x="4628166" y="2864478"/>
          <a:ext cx="2431998" cy="2431998"/>
        </a:xfrm>
        <a:prstGeom prst="pieWedge">
          <a:avLst/>
        </a:prstGeom>
        <a:solidFill>
          <a:srgbClr val="C0504D">
            <a:hueOff val="3121013"/>
            <a:satOff val="-3893"/>
            <a:lumOff val="915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Plataforma de profesionales </a:t>
          </a:r>
        </a:p>
      </dsp:txBody>
      <dsp:txXfrm rot="10800000">
        <a:off x="4628166" y="2864478"/>
        <a:ext cx="1719682" cy="1719682"/>
      </dsp:txXfrm>
    </dsp:sp>
    <dsp:sp modelId="{11A068D2-0B4D-4F54-8AE2-E2183E67B25E}">
      <dsp:nvSpPr>
        <dsp:cNvPr id="0" name=""/>
        <dsp:cNvSpPr/>
      </dsp:nvSpPr>
      <dsp:spPr>
        <a:xfrm rot="16200000">
          <a:off x="1963889" y="2708951"/>
          <a:ext cx="2431998" cy="2784248"/>
        </a:xfrm>
        <a:prstGeom prst="pieWedge">
          <a:avLst/>
        </a:prstGeom>
        <a:solidFill>
          <a:srgbClr val="9BBB59">
            <a:alpha val="61961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Directivos de la red </a:t>
          </a:r>
        </a:p>
      </dsp:txBody>
      <dsp:txXfrm rot="5400000">
        <a:off x="2603252" y="2885076"/>
        <a:ext cx="1968761" cy="1719682"/>
      </dsp:txXfrm>
    </dsp:sp>
    <dsp:sp modelId="{2D3275BA-FCFD-4DCA-9C77-4CE42E30A96D}">
      <dsp:nvSpPr>
        <dsp:cNvPr id="0" name=""/>
        <dsp:cNvSpPr/>
      </dsp:nvSpPr>
      <dsp:spPr>
        <a:xfrm>
          <a:off x="4152157" y="2302815"/>
          <a:ext cx="839685" cy="73016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3BBEE-4302-4618-BDB3-3F768BA57B9A}">
      <dsp:nvSpPr>
        <dsp:cNvPr id="0" name=""/>
        <dsp:cNvSpPr/>
      </dsp:nvSpPr>
      <dsp:spPr>
        <a:xfrm rot="10800000">
          <a:off x="4152157" y="2583647"/>
          <a:ext cx="839685" cy="73016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9F612-A848-4455-BD74-3BDC6F0A31D4}">
      <dsp:nvSpPr>
        <dsp:cNvPr id="0" name=""/>
        <dsp:cNvSpPr/>
      </dsp:nvSpPr>
      <dsp:spPr>
        <a:xfrm>
          <a:off x="2083835" y="320147"/>
          <a:ext cx="2431998" cy="2431998"/>
        </a:xfrm>
        <a:prstGeom prst="pieWedge">
          <a:avLst/>
        </a:prstGeom>
        <a:solidFill>
          <a:srgbClr val="C0504D">
            <a:hueOff val="0"/>
            <a:satOff val="0"/>
            <a:lumOff val="0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Comité conductor local </a:t>
          </a:r>
        </a:p>
      </dsp:txBody>
      <dsp:txXfrm>
        <a:off x="2796151" y="1032463"/>
        <a:ext cx="1719682" cy="1719682"/>
      </dsp:txXfrm>
    </dsp:sp>
    <dsp:sp modelId="{0FD83992-550C-45A0-96ED-2B7C5E58BC4F}">
      <dsp:nvSpPr>
        <dsp:cNvPr id="0" name=""/>
        <dsp:cNvSpPr/>
      </dsp:nvSpPr>
      <dsp:spPr>
        <a:xfrm rot="5400000">
          <a:off x="4628166" y="320147"/>
          <a:ext cx="2431998" cy="2431998"/>
        </a:xfrm>
        <a:prstGeom prst="pieWedge">
          <a:avLst/>
        </a:prstGeom>
        <a:solidFill>
          <a:srgbClr val="C0504D">
            <a:hueOff val="1560506"/>
            <a:satOff val="-1946"/>
            <a:lumOff val="458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Equipo de investigación</a:t>
          </a:r>
        </a:p>
      </dsp:txBody>
      <dsp:txXfrm rot="-5400000">
        <a:off x="4628166" y="1032463"/>
        <a:ext cx="1719682" cy="1719682"/>
      </dsp:txXfrm>
    </dsp:sp>
    <dsp:sp modelId="{D37FC9D2-BC58-4100-891D-051C20B6F0F0}">
      <dsp:nvSpPr>
        <dsp:cNvPr id="0" name=""/>
        <dsp:cNvSpPr/>
      </dsp:nvSpPr>
      <dsp:spPr>
        <a:xfrm rot="10800000">
          <a:off x="4628166" y="2864478"/>
          <a:ext cx="2431998" cy="2431998"/>
        </a:xfrm>
        <a:prstGeom prst="pieWedge">
          <a:avLst/>
        </a:prstGeom>
        <a:solidFill>
          <a:srgbClr val="C0504D">
            <a:hueOff val="3121013"/>
            <a:satOff val="-3893"/>
            <a:lumOff val="915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Plataforma de profesionales </a:t>
          </a:r>
        </a:p>
      </dsp:txBody>
      <dsp:txXfrm rot="10800000">
        <a:off x="4628166" y="2864478"/>
        <a:ext cx="1719682" cy="1719682"/>
      </dsp:txXfrm>
    </dsp:sp>
    <dsp:sp modelId="{11A068D2-0B4D-4F54-8AE2-E2183E67B25E}">
      <dsp:nvSpPr>
        <dsp:cNvPr id="0" name=""/>
        <dsp:cNvSpPr/>
      </dsp:nvSpPr>
      <dsp:spPr>
        <a:xfrm rot="16200000">
          <a:off x="2083835" y="2864478"/>
          <a:ext cx="2431998" cy="2431998"/>
        </a:xfrm>
        <a:prstGeom prst="pieWedge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Directivos de la red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Gerentes y directores de servicios</a:t>
          </a:r>
          <a:endParaRPr lang="es-ES" sz="16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5400000">
        <a:off x="2796151" y="2864478"/>
        <a:ext cx="1719682" cy="1719682"/>
      </dsp:txXfrm>
    </dsp:sp>
    <dsp:sp modelId="{2D3275BA-FCFD-4DCA-9C77-4CE42E30A96D}">
      <dsp:nvSpPr>
        <dsp:cNvPr id="0" name=""/>
        <dsp:cNvSpPr/>
      </dsp:nvSpPr>
      <dsp:spPr>
        <a:xfrm>
          <a:off x="4152157" y="2302815"/>
          <a:ext cx="839685" cy="73016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3BBEE-4302-4618-BDB3-3F768BA57B9A}">
      <dsp:nvSpPr>
        <dsp:cNvPr id="0" name=""/>
        <dsp:cNvSpPr/>
      </dsp:nvSpPr>
      <dsp:spPr>
        <a:xfrm rot="10800000">
          <a:off x="4152157" y="2583647"/>
          <a:ext cx="839685" cy="73016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9F612-A848-4455-BD74-3BDC6F0A31D4}">
      <dsp:nvSpPr>
        <dsp:cNvPr id="0" name=""/>
        <dsp:cNvSpPr/>
      </dsp:nvSpPr>
      <dsp:spPr>
        <a:xfrm>
          <a:off x="2083835" y="320147"/>
          <a:ext cx="2431998" cy="2431998"/>
        </a:xfrm>
        <a:prstGeom prst="pieWedge">
          <a:avLst/>
        </a:prstGeom>
        <a:solidFill>
          <a:srgbClr val="C0504D">
            <a:hueOff val="0"/>
            <a:satOff val="0"/>
            <a:lumOff val="0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Comité conductor local </a:t>
          </a:r>
        </a:p>
      </dsp:txBody>
      <dsp:txXfrm>
        <a:off x="2796151" y="1032463"/>
        <a:ext cx="1719682" cy="1719682"/>
      </dsp:txXfrm>
    </dsp:sp>
    <dsp:sp modelId="{0FD83992-550C-45A0-96ED-2B7C5E58BC4F}">
      <dsp:nvSpPr>
        <dsp:cNvPr id="0" name=""/>
        <dsp:cNvSpPr/>
      </dsp:nvSpPr>
      <dsp:spPr>
        <a:xfrm rot="5400000">
          <a:off x="4628166" y="320147"/>
          <a:ext cx="2431998" cy="2431998"/>
        </a:xfrm>
        <a:prstGeom prst="pieWedge">
          <a:avLst/>
        </a:prstGeom>
        <a:solidFill>
          <a:srgbClr val="C0504D">
            <a:hueOff val="1560506"/>
            <a:satOff val="-1946"/>
            <a:lumOff val="458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Equipo de investigación</a:t>
          </a:r>
        </a:p>
      </dsp:txBody>
      <dsp:txXfrm rot="-5400000">
        <a:off x="4628166" y="1032463"/>
        <a:ext cx="1719682" cy="1719682"/>
      </dsp:txXfrm>
    </dsp:sp>
    <dsp:sp modelId="{D37FC9D2-BC58-4100-891D-051C20B6F0F0}">
      <dsp:nvSpPr>
        <dsp:cNvPr id="0" name=""/>
        <dsp:cNvSpPr/>
      </dsp:nvSpPr>
      <dsp:spPr>
        <a:xfrm rot="10800000">
          <a:off x="4716010" y="2896604"/>
          <a:ext cx="2431998" cy="2431998"/>
        </a:xfrm>
        <a:prstGeom prst="pieWedge">
          <a:avLst/>
        </a:prstGeom>
        <a:solidFill>
          <a:srgbClr val="C0504D">
            <a:hueOff val="3121013"/>
            <a:satOff val="-3893"/>
            <a:lumOff val="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Plataforma de profesionales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MG y ME de las USS   de la Subred, que atienden pacientes crónicos y con interés en la estrategia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4716010" y="2896604"/>
        <a:ext cx="1719682" cy="1719682"/>
      </dsp:txXfrm>
    </dsp:sp>
    <dsp:sp modelId="{11A068D2-0B4D-4F54-8AE2-E2183E67B25E}">
      <dsp:nvSpPr>
        <dsp:cNvPr id="0" name=""/>
        <dsp:cNvSpPr/>
      </dsp:nvSpPr>
      <dsp:spPr>
        <a:xfrm rot="16200000">
          <a:off x="2083835" y="2864478"/>
          <a:ext cx="2431998" cy="2431998"/>
        </a:xfrm>
        <a:prstGeom prst="pieWedge">
          <a:avLst/>
        </a:prstGeom>
        <a:solidFill>
          <a:srgbClr val="C0504D">
            <a:hueOff val="4681519"/>
            <a:satOff val="-5839"/>
            <a:lumOff val="1373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Directivos de la red </a:t>
          </a:r>
        </a:p>
      </dsp:txBody>
      <dsp:txXfrm rot="5400000">
        <a:off x="2796151" y="2864478"/>
        <a:ext cx="1719682" cy="1719682"/>
      </dsp:txXfrm>
    </dsp:sp>
    <dsp:sp modelId="{2D3275BA-FCFD-4DCA-9C77-4CE42E30A96D}">
      <dsp:nvSpPr>
        <dsp:cNvPr id="0" name=""/>
        <dsp:cNvSpPr/>
      </dsp:nvSpPr>
      <dsp:spPr>
        <a:xfrm>
          <a:off x="4152157" y="2302815"/>
          <a:ext cx="839685" cy="73016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3BBEE-4302-4618-BDB3-3F768BA57B9A}">
      <dsp:nvSpPr>
        <dsp:cNvPr id="0" name=""/>
        <dsp:cNvSpPr/>
      </dsp:nvSpPr>
      <dsp:spPr>
        <a:xfrm rot="10800000">
          <a:off x="4152157" y="2583647"/>
          <a:ext cx="839685" cy="73016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9F612-A848-4455-BD74-3BDC6F0A31D4}">
      <dsp:nvSpPr>
        <dsp:cNvPr id="0" name=""/>
        <dsp:cNvSpPr/>
      </dsp:nvSpPr>
      <dsp:spPr>
        <a:xfrm>
          <a:off x="2083835" y="320147"/>
          <a:ext cx="2431998" cy="2431998"/>
        </a:xfrm>
        <a:prstGeom prst="pieWedge">
          <a:avLst/>
        </a:prstGeom>
        <a:solidFill>
          <a:srgbClr val="C0504D">
            <a:hueOff val="0"/>
            <a:satOff val="0"/>
            <a:lumOff val="0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Comité conductor local </a:t>
          </a:r>
        </a:p>
      </dsp:txBody>
      <dsp:txXfrm>
        <a:off x="2796151" y="1032463"/>
        <a:ext cx="1719682" cy="1719682"/>
      </dsp:txXfrm>
    </dsp:sp>
    <dsp:sp modelId="{0FD83992-550C-45A0-96ED-2B7C5E58BC4F}">
      <dsp:nvSpPr>
        <dsp:cNvPr id="0" name=""/>
        <dsp:cNvSpPr/>
      </dsp:nvSpPr>
      <dsp:spPr>
        <a:xfrm rot="5400000">
          <a:off x="4660292" y="248026"/>
          <a:ext cx="2431998" cy="2511986"/>
        </a:xfrm>
        <a:prstGeom prst="pieWedge">
          <a:avLst/>
        </a:prstGeom>
        <a:solidFill>
          <a:srgbClr val="C0504D">
            <a:hueOff val="1560506"/>
            <a:satOff val="-1946"/>
            <a:lumOff val="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Equipo</a:t>
          </a:r>
          <a:r>
            <a:rPr lang="es-ES" sz="12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investigación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000" kern="1200" dirty="0">
              <a:solidFill>
                <a:schemeClr val="bg1"/>
              </a:solidFill>
              <a:cs typeface="Arial" panose="020B0604020202020204" pitchFamily="34" charset="0"/>
            </a:rPr>
            <a:t>Docentes/investigadores Universidad del Rosario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1000" kern="1200" dirty="0">
              <a:solidFill>
                <a:schemeClr val="bg1"/>
              </a:solidFill>
              <a:cs typeface="Arial" panose="020B0604020202020204" pitchFamily="34" charset="0"/>
            </a:rPr>
            <a:t>Socios del proyecto y asistentes de investigación</a:t>
          </a:r>
          <a:endParaRPr lang="es-ES" sz="10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4620298" y="1000336"/>
        <a:ext cx="1776242" cy="1719682"/>
      </dsp:txXfrm>
    </dsp:sp>
    <dsp:sp modelId="{D37FC9D2-BC58-4100-891D-051C20B6F0F0}">
      <dsp:nvSpPr>
        <dsp:cNvPr id="0" name=""/>
        <dsp:cNvSpPr/>
      </dsp:nvSpPr>
      <dsp:spPr>
        <a:xfrm rot="10800000">
          <a:off x="4628166" y="2864478"/>
          <a:ext cx="2431998" cy="2431998"/>
        </a:xfrm>
        <a:prstGeom prst="pieWedge">
          <a:avLst/>
        </a:prstGeom>
        <a:solidFill>
          <a:srgbClr val="C0504D">
            <a:hueOff val="3121013"/>
            <a:satOff val="-3893"/>
            <a:lumOff val="915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Plataforma de profesionales </a:t>
          </a:r>
        </a:p>
      </dsp:txBody>
      <dsp:txXfrm rot="10800000">
        <a:off x="4628166" y="2864478"/>
        <a:ext cx="1719682" cy="1719682"/>
      </dsp:txXfrm>
    </dsp:sp>
    <dsp:sp modelId="{11A068D2-0B4D-4F54-8AE2-E2183E67B25E}">
      <dsp:nvSpPr>
        <dsp:cNvPr id="0" name=""/>
        <dsp:cNvSpPr/>
      </dsp:nvSpPr>
      <dsp:spPr>
        <a:xfrm rot="16200000">
          <a:off x="2083835" y="2864478"/>
          <a:ext cx="2431998" cy="2431998"/>
        </a:xfrm>
        <a:prstGeom prst="pieWedge">
          <a:avLst/>
        </a:prstGeom>
        <a:solidFill>
          <a:srgbClr val="C0504D">
            <a:hueOff val="4681519"/>
            <a:satOff val="-5839"/>
            <a:lumOff val="1373"/>
            <a:alpha val="6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Directivos de la red </a:t>
          </a:r>
        </a:p>
      </dsp:txBody>
      <dsp:txXfrm rot="5400000">
        <a:off x="2796151" y="2864478"/>
        <a:ext cx="1719682" cy="1719682"/>
      </dsp:txXfrm>
    </dsp:sp>
    <dsp:sp modelId="{2D3275BA-FCFD-4DCA-9C77-4CE42E30A96D}">
      <dsp:nvSpPr>
        <dsp:cNvPr id="0" name=""/>
        <dsp:cNvSpPr/>
      </dsp:nvSpPr>
      <dsp:spPr>
        <a:xfrm>
          <a:off x="4152157" y="2302815"/>
          <a:ext cx="839685" cy="73016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3BBEE-4302-4618-BDB3-3F768BA57B9A}">
      <dsp:nvSpPr>
        <dsp:cNvPr id="0" name=""/>
        <dsp:cNvSpPr/>
      </dsp:nvSpPr>
      <dsp:spPr>
        <a:xfrm rot="10800000">
          <a:off x="4152157" y="2583647"/>
          <a:ext cx="839685" cy="73016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4B946-412C-48FF-9B48-DD3479BEED4D}">
      <dsp:nvSpPr>
        <dsp:cNvPr id="0" name=""/>
        <dsp:cNvSpPr/>
      </dsp:nvSpPr>
      <dsp:spPr>
        <a:xfrm>
          <a:off x="0" y="0"/>
          <a:ext cx="3842539" cy="900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Visión de distintos actores de la subred (directivos, profesionales de salud y pacientes)</a:t>
          </a:r>
        </a:p>
      </dsp:txBody>
      <dsp:txXfrm>
        <a:off x="0" y="0"/>
        <a:ext cx="3842539" cy="9005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17373-3EFC-4142-B25D-7476191C5151}">
      <dsp:nvSpPr>
        <dsp:cNvPr id="0" name=""/>
        <dsp:cNvSpPr/>
      </dsp:nvSpPr>
      <dsp:spPr>
        <a:xfrm>
          <a:off x="404428" y="537"/>
          <a:ext cx="2304940" cy="1382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Estudio línea de base 2014-2015</a:t>
          </a:r>
        </a:p>
      </dsp:txBody>
      <dsp:txXfrm>
        <a:off x="741979" y="203067"/>
        <a:ext cx="1629838" cy="9779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BABBE-5F16-4848-ACBF-6E26A639D93D}">
      <dsp:nvSpPr>
        <dsp:cNvPr id="0" name=""/>
        <dsp:cNvSpPr/>
      </dsp:nvSpPr>
      <dsp:spPr>
        <a:xfrm>
          <a:off x="595147" y="843526"/>
          <a:ext cx="2069150" cy="16183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92E46-ECD3-4773-963C-4E5389B4C1D0}">
      <dsp:nvSpPr>
        <dsp:cNvPr id="0" name=""/>
        <dsp:cNvSpPr/>
      </dsp:nvSpPr>
      <dsp:spPr>
        <a:xfrm>
          <a:off x="2843422" y="1119873"/>
          <a:ext cx="1700530" cy="1050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Construcción de árboles de problemas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3422" y="1119873"/>
        <a:ext cx="1700530" cy="1050387"/>
      </dsp:txXfrm>
    </dsp:sp>
    <dsp:sp modelId="{47806F03-CDC7-4CE1-9C52-30A88DD951E2}">
      <dsp:nvSpPr>
        <dsp:cNvPr id="0" name=""/>
        <dsp:cNvSpPr/>
      </dsp:nvSpPr>
      <dsp:spPr>
        <a:xfrm>
          <a:off x="2693385" y="831842"/>
          <a:ext cx="408401" cy="408506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37DF8-5299-46A5-B3A0-E98B806144F7}">
      <dsp:nvSpPr>
        <dsp:cNvPr id="0" name=""/>
        <dsp:cNvSpPr/>
      </dsp:nvSpPr>
      <dsp:spPr>
        <a:xfrm rot="5400000">
          <a:off x="4297365" y="831895"/>
          <a:ext cx="408506" cy="40840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82F9B-5C38-40F5-87BB-902CC8FA603B}">
      <dsp:nvSpPr>
        <dsp:cNvPr id="0" name=""/>
        <dsp:cNvSpPr/>
      </dsp:nvSpPr>
      <dsp:spPr>
        <a:xfrm rot="16200000">
          <a:off x="2693332" y="2052367"/>
          <a:ext cx="408506" cy="40840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CC14A-E772-4C93-885B-121671563725}">
      <dsp:nvSpPr>
        <dsp:cNvPr id="0" name=""/>
        <dsp:cNvSpPr/>
      </dsp:nvSpPr>
      <dsp:spPr>
        <a:xfrm rot="10800000">
          <a:off x="4297418" y="2052315"/>
          <a:ext cx="408401" cy="408506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AB68B-6E50-459B-BC7A-62E803383997}">
      <dsp:nvSpPr>
        <dsp:cNvPr id="0" name=""/>
        <dsp:cNvSpPr/>
      </dsp:nvSpPr>
      <dsp:spPr>
        <a:xfrm>
          <a:off x="432699" y="165390"/>
          <a:ext cx="2277041" cy="18216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3C381E-CD5E-4DA1-B0B9-3A8F0593D7E7}">
      <dsp:nvSpPr>
        <dsp:cNvPr id="0" name=""/>
        <dsp:cNvSpPr/>
      </dsp:nvSpPr>
      <dsp:spPr>
        <a:xfrm>
          <a:off x="637632" y="1804860"/>
          <a:ext cx="2026566" cy="637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Lluvia de ideas</a:t>
          </a:r>
        </a:p>
      </dsp:txBody>
      <dsp:txXfrm>
        <a:off x="637632" y="1804860"/>
        <a:ext cx="2026566" cy="637571"/>
      </dsp:txXfrm>
    </dsp:sp>
    <dsp:sp modelId="{9F502B6A-AFEF-480E-B496-D0EE472D5542}">
      <dsp:nvSpPr>
        <dsp:cNvPr id="0" name=""/>
        <dsp:cNvSpPr/>
      </dsp:nvSpPr>
      <dsp:spPr>
        <a:xfrm>
          <a:off x="353002" y="2670136"/>
          <a:ext cx="2277041" cy="182163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555DEB-33E2-42D2-A8C0-331A62FF51F2}">
      <dsp:nvSpPr>
        <dsp:cNvPr id="0" name=""/>
        <dsp:cNvSpPr/>
      </dsp:nvSpPr>
      <dsp:spPr>
        <a:xfrm>
          <a:off x="2" y="4474996"/>
          <a:ext cx="3138219" cy="637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Priorización de alternativas de solución acorde a problemas seleccionados</a:t>
          </a:r>
          <a:endParaRPr lang="es-E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" y="4474996"/>
        <a:ext cx="3138219" cy="637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4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7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9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5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AE503-71DE-442E-9AF8-70BA845B5DFF}" type="datetimeFigureOut">
              <a:rPr lang="es-CO" smtClean="0"/>
              <a:pPr/>
              <a:t>23/12/2022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687A-5774-45B0-9E19-441FBD210AF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04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687A-5774-45B0-9E19-441FBD210AFA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3817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687A-5774-45B0-9E19-441FBD210AFA}" type="slidenum">
              <a:rPr lang="es-CO" smtClean="0"/>
              <a:pPr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2344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687A-5774-45B0-9E19-441FBD210AFA}" type="slidenum">
              <a:rPr lang="es-CO" smtClean="0"/>
              <a:pPr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12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687A-5774-45B0-9E19-441FBD210AFA}" type="slidenum">
              <a:rPr lang="es-CO" smtClean="0"/>
              <a:pPr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301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687A-5774-45B0-9E19-441FBD210AFA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190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687A-5774-45B0-9E19-441FBD210AFA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03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687A-5774-45B0-9E19-441FBD210AFA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81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687A-5774-45B0-9E19-441FBD210AFA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4415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687A-5774-45B0-9E19-441FBD210AFA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986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687A-5774-45B0-9E19-441FBD210AFA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5723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687A-5774-45B0-9E19-441FBD210AFA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293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687A-5774-45B0-9E19-441FBD210AFA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078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C7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157163"/>
            <a:ext cx="5889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flag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157163"/>
            <a:ext cx="7699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534988" y="5324475"/>
            <a:ext cx="24622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413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DE7008"/>
              </a:buClr>
              <a:defRPr/>
            </a:pPr>
            <a:r>
              <a:rPr lang="es-ES" altLang="es-CO" sz="1600" b="1">
                <a:solidFill>
                  <a:schemeClr val="bg1"/>
                </a:solidFill>
              </a:rPr>
              <a:t>www.equity-la.eu</a:t>
            </a:r>
          </a:p>
        </p:txBody>
      </p:sp>
      <p:pic>
        <p:nvPicPr>
          <p:cNvPr id="5" name="Imagen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937250"/>
            <a:ext cx="579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 descr="Descripción: http://www.fenf.edu.uy/images/logotipo_institucional/rgb/logotipo_fdee_4cm_72ppp_rgb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5937250"/>
            <a:ext cx="6556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938838"/>
            <a:ext cx="5318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5937250"/>
            <a:ext cx="663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6565900"/>
            <a:ext cx="668338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5937250"/>
            <a:ext cx="14779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6421438"/>
            <a:ext cx="14795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937250"/>
            <a:ext cx="12493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5937250"/>
            <a:ext cx="835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5937250"/>
            <a:ext cx="69056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250825" y="260350"/>
            <a:ext cx="1079500" cy="1079500"/>
            <a:chOff x="2091" y="1207"/>
            <a:chExt cx="1633" cy="1679"/>
          </a:xfrm>
        </p:grpSpPr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2091" y="1207"/>
              <a:ext cx="1633" cy="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CO" altLang="es-CO"/>
            </a:p>
          </p:txBody>
        </p:sp>
        <p:pic>
          <p:nvPicPr>
            <p:cNvPr id="17" name="Picture 2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" y="1247"/>
              <a:ext cx="1505" cy="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2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5937250"/>
            <a:ext cx="549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5937250"/>
            <a:ext cx="723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27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865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51638" y="115888"/>
            <a:ext cx="2141537" cy="64817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23850" y="115888"/>
            <a:ext cx="6275388" cy="64817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929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779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090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208463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4713" y="1125538"/>
            <a:ext cx="4208462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1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180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22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42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837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798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7"/>
          <p:cNvSpPr>
            <a:spLocks noChangeArrowheads="1"/>
          </p:cNvSpPr>
          <p:nvPr userDrawn="1"/>
        </p:nvSpPr>
        <p:spPr bwMode="auto">
          <a:xfrm>
            <a:off x="250825" y="44450"/>
            <a:ext cx="8642350" cy="936625"/>
          </a:xfrm>
          <a:prstGeom prst="roundRect">
            <a:avLst>
              <a:gd name="adj" fmla="val 16667"/>
            </a:avLst>
          </a:prstGeom>
          <a:solidFill>
            <a:srgbClr val="C700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CO" altLang="es-CO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5888"/>
            <a:ext cx="82915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cambiar el estilo de título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569325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8575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923925" indent="-2286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1331913" indent="-2286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•"/>
        <a:defRPr>
          <a:solidFill>
            <a:schemeClr val="tx1"/>
          </a:solidFill>
          <a:latin typeface="+mn-lt"/>
        </a:defRPr>
      </a:lvl4pPr>
      <a:lvl5pPr marL="1792288" indent="-2286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</a:defRPr>
      </a:lvl5pPr>
      <a:lvl6pPr marL="2249488" indent="-228600" algn="l" rtl="0" fontAlgn="base">
        <a:spcBef>
          <a:spcPct val="20000"/>
        </a:spcBef>
        <a:spcAft>
          <a:spcPct val="0"/>
        </a:spcAft>
        <a:buClr>
          <a:srgbClr val="C70044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706688" indent="-228600" algn="l" rtl="0" fontAlgn="base">
        <a:spcBef>
          <a:spcPct val="20000"/>
        </a:spcBef>
        <a:spcAft>
          <a:spcPct val="0"/>
        </a:spcAft>
        <a:buClr>
          <a:srgbClr val="C70044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163888" indent="-228600" algn="l" rtl="0" fontAlgn="base">
        <a:spcBef>
          <a:spcPct val="20000"/>
        </a:spcBef>
        <a:spcAft>
          <a:spcPct val="0"/>
        </a:spcAft>
        <a:buClr>
          <a:srgbClr val="C70044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621088" indent="-228600" algn="l" rtl="0" fontAlgn="base">
        <a:spcBef>
          <a:spcPct val="20000"/>
        </a:spcBef>
        <a:spcAft>
          <a:spcPct val="0"/>
        </a:spcAft>
        <a:buClr>
          <a:srgbClr val="C70044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28.jpeg"/><Relationship Id="rId5" Type="http://schemas.openxmlformats.org/officeDocument/2006/relationships/diagramData" Target="../diagrams/data7.xml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41.jpeg"/><Relationship Id="rId5" Type="http://schemas.openxmlformats.org/officeDocument/2006/relationships/diagramData" Target="../diagrams/data8.xml"/><Relationship Id="rId10" Type="http://schemas.openxmlformats.org/officeDocument/2006/relationships/image" Target="../media/image40.png"/><Relationship Id="rId4" Type="http://schemas.openxmlformats.org/officeDocument/2006/relationships/image" Target="../media/image38.jpeg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24.jpe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11.xml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5076056" y="4907825"/>
            <a:ext cx="316706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0"/>
              </a:spcBef>
              <a:buClr>
                <a:srgbClr val="DE7008"/>
              </a:buClr>
            </a:pPr>
            <a:r>
              <a:rPr lang="es-ES" altLang="es-CO" sz="1600" b="1" dirty="0">
                <a:solidFill>
                  <a:schemeClr val="bg1"/>
                </a:solidFill>
              </a:rPr>
              <a:t>Bogotá, febrero 27 de 2018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43706" y="3809294"/>
            <a:ext cx="8614097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b">
            <a:spAutoFit/>
          </a:bodyPr>
          <a:lstStyle>
            <a:lvl1pPr marL="450850" indent="-450850">
              <a:spcBef>
                <a:spcPct val="20000"/>
              </a:spcBef>
              <a:buClr>
                <a:srgbClr val="C70044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DE7008"/>
              </a:buClr>
            </a:pPr>
            <a:r>
              <a:rPr lang="es-ES" altLang="es-CO" sz="2000" b="1" dirty="0">
                <a:solidFill>
                  <a:schemeClr val="bg1"/>
                </a:solidFill>
              </a:rPr>
              <a:t>	</a:t>
            </a:r>
            <a:r>
              <a:rPr lang="es-ES" altLang="es-CO" sz="2400" b="1" dirty="0">
                <a:solidFill>
                  <a:schemeClr val="bg1"/>
                </a:solidFill>
              </a:rPr>
              <a:t>Diseño y planificación de la intervención</a:t>
            </a:r>
            <a:endParaRPr lang="es-ES" altLang="es-CO" sz="3200" b="1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EBB31F-F5FA-4831-8886-91526ED2EB96}"/>
              </a:ext>
            </a:extLst>
          </p:cNvPr>
          <p:cNvSpPr/>
          <p:nvPr/>
        </p:nvSpPr>
        <p:spPr>
          <a:xfrm>
            <a:off x="755576" y="242088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Experiencia de las reuniones conjuntas entre atención primaria y especializada</a:t>
            </a:r>
            <a:endParaRPr lang="es-CO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42682"/>
            <a:ext cx="8640959" cy="432197"/>
          </a:xfrm>
        </p:spPr>
        <p:txBody>
          <a:bodyPr/>
          <a:lstStyle/>
          <a:p>
            <a:pPr algn="ctr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3.1. Estudio de línea de base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20965157"/>
              </p:ext>
            </p:extLst>
          </p:nvPr>
        </p:nvGraphicFramePr>
        <p:xfrm>
          <a:off x="693042" y="1519481"/>
          <a:ext cx="3950966" cy="90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34253"/>
            <a:ext cx="3456384" cy="194451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 rot="21392379">
            <a:off x="5148892" y="1418862"/>
            <a:ext cx="2735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cs typeface="Arial" panose="020B0604020202020204" pitchFamily="34" charset="0"/>
              </a:rPr>
              <a:t>Percepción de la </a:t>
            </a:r>
            <a:r>
              <a:rPr lang="es-CO" sz="1600" dirty="0">
                <a:solidFill>
                  <a:schemeClr val="tx1"/>
                </a:solidFill>
                <a:cs typeface="Arial" panose="020B0604020202020204" pitchFamily="34" charset="0"/>
              </a:rPr>
              <a:t>Coordinación y la  continuidad  asistencial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b="23750"/>
          <a:stretch/>
        </p:blipFill>
        <p:spPr>
          <a:xfrm>
            <a:off x="1403470" y="4729874"/>
            <a:ext cx="2514603" cy="19054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 cstate="print"/>
          <a:srcRect l="19760" t="14721" r="41023" b="6321"/>
          <a:stretch/>
        </p:blipFill>
        <p:spPr>
          <a:xfrm>
            <a:off x="4179231" y="3568056"/>
            <a:ext cx="2409820" cy="29964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0" cstate="print"/>
          <a:srcRect l="21178" t="14721" r="43857" b="8001"/>
          <a:stretch/>
        </p:blipFill>
        <p:spPr>
          <a:xfrm>
            <a:off x="6405009" y="3273413"/>
            <a:ext cx="2410161" cy="2996416"/>
          </a:xfrm>
          <a:prstGeom prst="rect">
            <a:avLst/>
          </a:prstGeom>
        </p:spPr>
      </p:pic>
      <p:sp>
        <p:nvSpPr>
          <p:cNvPr id="47" name="6 Pergamino horizontal"/>
          <p:cNvSpPr/>
          <p:nvPr/>
        </p:nvSpPr>
        <p:spPr>
          <a:xfrm>
            <a:off x="3367861" y="3198989"/>
            <a:ext cx="2932331" cy="734067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 y grupos focales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7 Pergamino horizontal"/>
          <p:cNvSpPr/>
          <p:nvPr/>
        </p:nvSpPr>
        <p:spPr>
          <a:xfrm>
            <a:off x="6012160" y="6021288"/>
            <a:ext cx="2880319" cy="658747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Encuesta/ cuestionario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3170632"/>
            <a:ext cx="2776732" cy="15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rma 48">
            <a:extLst>
              <a:ext uri="{FF2B5EF4-FFF2-40B4-BE49-F238E27FC236}">
                <a16:creationId xmlns:a16="http://schemas.microsoft.com/office/drawing/2014/main" id="{EBF076C0-6295-4E6C-88D5-E4C97BCAA91D}"/>
              </a:ext>
            </a:extLst>
          </p:cNvPr>
          <p:cNvSpPr/>
          <p:nvPr/>
        </p:nvSpPr>
        <p:spPr>
          <a:xfrm>
            <a:off x="915595" y="4272560"/>
            <a:ext cx="1684541" cy="1748728"/>
          </a:xfrm>
          <a:prstGeom prst="leftCircularArrow">
            <a:avLst>
              <a:gd name="adj1" fmla="val 3299"/>
              <a:gd name="adj2" fmla="val 407441"/>
              <a:gd name="adj3" fmla="val 2182967"/>
              <a:gd name="adj4" fmla="val 9024504"/>
              <a:gd name="adj5" fmla="val 384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Flecha circular 28">
            <a:extLst>
              <a:ext uri="{FF2B5EF4-FFF2-40B4-BE49-F238E27FC236}">
                <a16:creationId xmlns:a16="http://schemas.microsoft.com/office/drawing/2014/main" id="{219F8036-88A9-4E51-8E23-2B58F10292F8}"/>
              </a:ext>
            </a:extLst>
          </p:cNvPr>
          <p:cNvSpPr/>
          <p:nvPr/>
        </p:nvSpPr>
        <p:spPr>
          <a:xfrm>
            <a:off x="2730831" y="2985853"/>
            <a:ext cx="1838684" cy="1786782"/>
          </a:xfrm>
          <a:prstGeom prst="circularArrow">
            <a:avLst>
              <a:gd name="adj1" fmla="val 2606"/>
              <a:gd name="adj2" fmla="val 316589"/>
              <a:gd name="adj3" fmla="val 19508114"/>
              <a:gd name="adj4" fmla="val 12575724"/>
              <a:gd name="adj5" fmla="val 30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Forma 50">
            <a:extLst>
              <a:ext uri="{FF2B5EF4-FFF2-40B4-BE49-F238E27FC236}">
                <a16:creationId xmlns:a16="http://schemas.microsoft.com/office/drawing/2014/main" id="{56B241AD-490E-4C97-9A94-36D38B3D7C32}"/>
              </a:ext>
            </a:extLst>
          </p:cNvPr>
          <p:cNvSpPr/>
          <p:nvPr/>
        </p:nvSpPr>
        <p:spPr>
          <a:xfrm rot="5653661">
            <a:off x="586863" y="2162629"/>
            <a:ext cx="1342606" cy="1389626"/>
          </a:xfrm>
          <a:prstGeom prst="leftCircularArrow">
            <a:avLst>
              <a:gd name="adj1" fmla="val 3299"/>
              <a:gd name="adj2" fmla="val 407441"/>
              <a:gd name="adj3" fmla="val 2182967"/>
              <a:gd name="adj4" fmla="val 9024504"/>
              <a:gd name="adj5" fmla="val 388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2" name="Grupo 29">
            <a:extLst>
              <a:ext uri="{FF2B5EF4-FFF2-40B4-BE49-F238E27FC236}">
                <a16:creationId xmlns:a16="http://schemas.microsoft.com/office/drawing/2014/main" id="{EAF7096E-D452-45A9-861F-287FC88B2C29}"/>
              </a:ext>
            </a:extLst>
          </p:cNvPr>
          <p:cNvGrpSpPr/>
          <p:nvPr/>
        </p:nvGrpSpPr>
        <p:grpSpPr>
          <a:xfrm>
            <a:off x="7283544" y="3440554"/>
            <a:ext cx="1657929" cy="2052741"/>
            <a:chOff x="455951" y="667989"/>
            <a:chExt cx="1966399" cy="1976489"/>
          </a:xfrm>
        </p:grpSpPr>
        <p:sp>
          <p:nvSpPr>
            <p:cNvPr id="102" name="Rectángulo redondeado 30">
              <a:extLst>
                <a:ext uri="{FF2B5EF4-FFF2-40B4-BE49-F238E27FC236}">
                  <a16:creationId xmlns:a16="http://schemas.microsoft.com/office/drawing/2014/main" id="{F04B228B-3C82-4B59-944D-B253CFD26A7A}"/>
                </a:ext>
              </a:extLst>
            </p:cNvPr>
            <p:cNvSpPr/>
            <p:nvPr/>
          </p:nvSpPr>
          <p:spPr>
            <a:xfrm>
              <a:off x="455951" y="667989"/>
              <a:ext cx="1966399" cy="19764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9DFAE4E2-B878-440C-9230-4DF4E0F22F4F}"/>
                </a:ext>
              </a:extLst>
            </p:cNvPr>
            <p:cNvSpPr txBox="1"/>
            <p:nvPr/>
          </p:nvSpPr>
          <p:spPr>
            <a:xfrm>
              <a:off x="501436" y="713474"/>
              <a:ext cx="1875429" cy="1461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869" tIns="92869" rIns="92869" bIns="92869" numCol="1" spcCol="1270" anchor="t" anchorCtr="0">
              <a:noAutofit/>
            </a:bodyPr>
            <a:lstStyle/>
            <a:p>
              <a:pPr marL="0" lvl="1" algn="just" defTabSz="533400">
                <a:lnSpc>
                  <a:spcPct val="90000"/>
                </a:lnSpc>
                <a:spcAft>
                  <a:spcPct val="15000"/>
                </a:spcAft>
              </a:pP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upo 32">
            <a:extLst>
              <a:ext uri="{FF2B5EF4-FFF2-40B4-BE49-F238E27FC236}">
                <a16:creationId xmlns:a16="http://schemas.microsoft.com/office/drawing/2014/main" id="{44B17C6C-F2F0-4199-83BF-54E334FD1DFE}"/>
              </a:ext>
            </a:extLst>
          </p:cNvPr>
          <p:cNvGrpSpPr/>
          <p:nvPr/>
        </p:nvGrpSpPr>
        <p:grpSpPr>
          <a:xfrm>
            <a:off x="7348345" y="4893271"/>
            <a:ext cx="1508662" cy="478445"/>
            <a:chOff x="892928" y="2119624"/>
            <a:chExt cx="1747910" cy="695086"/>
          </a:xfrm>
        </p:grpSpPr>
        <p:sp>
          <p:nvSpPr>
            <p:cNvPr id="100" name="Rectángulo redondeado 33">
              <a:extLst>
                <a:ext uri="{FF2B5EF4-FFF2-40B4-BE49-F238E27FC236}">
                  <a16:creationId xmlns:a16="http://schemas.microsoft.com/office/drawing/2014/main" id="{48F1FBF0-1045-47CE-B67C-1EA17D94EB66}"/>
                </a:ext>
              </a:extLst>
            </p:cNvPr>
            <p:cNvSpPr/>
            <p:nvPr/>
          </p:nvSpPr>
          <p:spPr>
            <a:xfrm>
              <a:off x="892928" y="2119624"/>
              <a:ext cx="1747910" cy="6950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B33A3571-ED9E-4DBB-AC55-6A89DD34FD22}"/>
                </a:ext>
              </a:extLst>
            </p:cNvPr>
            <p:cNvSpPr txBox="1"/>
            <p:nvPr/>
          </p:nvSpPr>
          <p:spPr>
            <a:xfrm>
              <a:off x="913286" y="2139982"/>
              <a:ext cx="1707194" cy="654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Estrategia de intervención seleccionada</a:t>
              </a:r>
            </a:p>
          </p:txBody>
        </p:sp>
      </p:grpSp>
      <p:sp>
        <p:nvSpPr>
          <p:cNvPr id="64" name="Forma 63">
            <a:extLst>
              <a:ext uri="{FF2B5EF4-FFF2-40B4-BE49-F238E27FC236}">
                <a16:creationId xmlns:a16="http://schemas.microsoft.com/office/drawing/2014/main" id="{84D3A818-6750-461B-9EDD-D50319A641E0}"/>
              </a:ext>
            </a:extLst>
          </p:cNvPr>
          <p:cNvSpPr/>
          <p:nvPr/>
        </p:nvSpPr>
        <p:spPr>
          <a:xfrm>
            <a:off x="4438641" y="4269627"/>
            <a:ext cx="1684541" cy="1748728"/>
          </a:xfrm>
          <a:prstGeom prst="leftCircularArrow">
            <a:avLst>
              <a:gd name="adj1" fmla="val 3299"/>
              <a:gd name="adj2" fmla="val 407441"/>
              <a:gd name="adj3" fmla="val 2182967"/>
              <a:gd name="adj4" fmla="val 9024504"/>
              <a:gd name="adj5" fmla="val 384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052F0EFF-0B46-4E52-B432-35096FDCE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7843" y="3544384"/>
            <a:ext cx="1524749" cy="1327260"/>
          </a:xfrm>
          <a:prstGeom prst="rect">
            <a:avLst/>
          </a:prstGeom>
        </p:spPr>
      </p:pic>
      <p:sp>
        <p:nvSpPr>
          <p:cNvPr id="66" name="Flecha circular 52">
            <a:extLst>
              <a:ext uri="{FF2B5EF4-FFF2-40B4-BE49-F238E27FC236}">
                <a16:creationId xmlns:a16="http://schemas.microsoft.com/office/drawing/2014/main" id="{E79E0378-7981-4E98-9A2D-9C1953C32B57}"/>
              </a:ext>
            </a:extLst>
          </p:cNvPr>
          <p:cNvSpPr/>
          <p:nvPr/>
        </p:nvSpPr>
        <p:spPr>
          <a:xfrm>
            <a:off x="6188498" y="2939713"/>
            <a:ext cx="1838684" cy="1786782"/>
          </a:xfrm>
          <a:prstGeom prst="circularArrow">
            <a:avLst>
              <a:gd name="adj1" fmla="val 2606"/>
              <a:gd name="adj2" fmla="val 316589"/>
              <a:gd name="adj3" fmla="val 19508114"/>
              <a:gd name="adj4" fmla="val 12575724"/>
              <a:gd name="adj5" fmla="val 30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7" name="Grupo 66">
            <a:extLst>
              <a:ext uri="{FF2B5EF4-FFF2-40B4-BE49-F238E27FC236}">
                <a16:creationId xmlns:a16="http://schemas.microsoft.com/office/drawing/2014/main" id="{0FADFCA1-1BDA-4AD0-B5C9-9E581D09C80B}"/>
              </a:ext>
            </a:extLst>
          </p:cNvPr>
          <p:cNvGrpSpPr/>
          <p:nvPr/>
        </p:nvGrpSpPr>
        <p:grpSpPr>
          <a:xfrm>
            <a:off x="3635896" y="3458016"/>
            <a:ext cx="1589007" cy="2043614"/>
            <a:chOff x="5512880" y="3458016"/>
            <a:chExt cx="1589007" cy="2043614"/>
          </a:xfrm>
        </p:grpSpPr>
        <p:grpSp>
          <p:nvGrpSpPr>
            <p:cNvPr id="93" name="Grupo 35">
              <a:extLst>
                <a:ext uri="{FF2B5EF4-FFF2-40B4-BE49-F238E27FC236}">
                  <a16:creationId xmlns:a16="http://schemas.microsoft.com/office/drawing/2014/main" id="{6F8D1C01-D96D-44CA-B73E-959AF1DA7D0A}"/>
                </a:ext>
              </a:extLst>
            </p:cNvPr>
            <p:cNvGrpSpPr/>
            <p:nvPr/>
          </p:nvGrpSpPr>
          <p:grpSpPr>
            <a:xfrm>
              <a:off x="5512880" y="3458016"/>
              <a:ext cx="1589007" cy="2043614"/>
              <a:chOff x="7799841" y="700339"/>
              <a:chExt cx="3928767" cy="1911322"/>
            </a:xfrm>
          </p:grpSpPr>
          <p:sp>
            <p:nvSpPr>
              <p:cNvPr id="98" name="Rectángulo redondeado 39">
                <a:extLst>
                  <a:ext uri="{FF2B5EF4-FFF2-40B4-BE49-F238E27FC236}">
                    <a16:creationId xmlns:a16="http://schemas.microsoft.com/office/drawing/2014/main" id="{6AEDDD79-40BB-419B-82FF-A5A618E25A9B}"/>
                  </a:ext>
                </a:extLst>
              </p:cNvPr>
              <p:cNvSpPr/>
              <p:nvPr/>
            </p:nvSpPr>
            <p:spPr>
              <a:xfrm>
                <a:off x="7799841" y="700339"/>
                <a:ext cx="3928767" cy="191132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0CC05BD3-AA90-4A68-8F50-46EE3BAF8C73}"/>
                  </a:ext>
                </a:extLst>
              </p:cNvPr>
              <p:cNvSpPr txBox="1"/>
              <p:nvPr/>
            </p:nvSpPr>
            <p:spPr>
              <a:xfrm>
                <a:off x="7843826" y="744324"/>
                <a:ext cx="3840797" cy="14137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869" tIns="92869" rIns="92869" bIns="92869" numCol="1" spcCol="1270" anchor="t" anchorCtr="0">
                <a:noAutofit/>
              </a:bodyPr>
              <a:lstStyle/>
              <a:p>
                <a:pPr marL="0" lvl="1" algn="just" defTabSz="533400">
                  <a:lnSpc>
                    <a:spcPct val="90000"/>
                  </a:lnSpc>
                  <a:spcAft>
                    <a:spcPct val="15000"/>
                  </a:spcAft>
                </a:pPr>
                <a:endParaRPr lang="es-CO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4" name="Grupo 36">
              <a:extLst>
                <a:ext uri="{FF2B5EF4-FFF2-40B4-BE49-F238E27FC236}">
                  <a16:creationId xmlns:a16="http://schemas.microsoft.com/office/drawing/2014/main" id="{85B1B9DB-774C-403A-BCAB-619BC7BCFCD9}"/>
                </a:ext>
              </a:extLst>
            </p:cNvPr>
            <p:cNvGrpSpPr/>
            <p:nvPr/>
          </p:nvGrpSpPr>
          <p:grpSpPr>
            <a:xfrm>
              <a:off x="5555898" y="4898895"/>
              <a:ext cx="1472212" cy="602734"/>
              <a:chOff x="8912573" y="2119392"/>
              <a:chExt cx="2248651" cy="695086"/>
            </a:xfrm>
          </p:grpSpPr>
          <p:sp>
            <p:nvSpPr>
              <p:cNvPr id="96" name="Rectángulo redondeado 37">
                <a:extLst>
                  <a:ext uri="{FF2B5EF4-FFF2-40B4-BE49-F238E27FC236}">
                    <a16:creationId xmlns:a16="http://schemas.microsoft.com/office/drawing/2014/main" id="{D70ACF1B-A193-426A-89C1-536AEAF04375}"/>
                  </a:ext>
                </a:extLst>
              </p:cNvPr>
              <p:cNvSpPr/>
              <p:nvPr/>
            </p:nvSpPr>
            <p:spPr>
              <a:xfrm>
                <a:off x="8912573" y="2119392"/>
                <a:ext cx="2248651" cy="69508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7" name="CuadroTexto 96">
                <a:extLst>
                  <a:ext uri="{FF2B5EF4-FFF2-40B4-BE49-F238E27FC236}">
                    <a16:creationId xmlns:a16="http://schemas.microsoft.com/office/drawing/2014/main" id="{BB4B6BDD-C05E-49DB-9A12-B9B90E698255}"/>
                  </a:ext>
                </a:extLst>
              </p:cNvPr>
              <p:cNvSpPr txBox="1"/>
              <p:nvPr/>
            </p:nvSpPr>
            <p:spPr>
              <a:xfrm>
                <a:off x="8932931" y="2139750"/>
                <a:ext cx="2207935" cy="6543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15240" rIns="22860" bIns="1524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E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Problemas de coordinación priorizados </a:t>
                </a:r>
              </a:p>
            </p:txBody>
          </p:sp>
        </p:grpSp>
        <p:pic>
          <p:nvPicPr>
            <p:cNvPr id="95" name="7 Imagen" descr="C:\Users\ampar\Documents\PROYECTO EQUITY  LA II\diseño de intervenciones\COLOMBIA\Arboles1.jpg">
              <a:extLst>
                <a:ext uri="{FF2B5EF4-FFF2-40B4-BE49-F238E27FC236}">
                  <a16:creationId xmlns:a16="http://schemas.microsoft.com/office/drawing/2014/main" id="{C7870BE7-6329-43CC-889D-3C012D830A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3" t="29985" r="31400" b="41030"/>
            <a:stretch/>
          </p:blipFill>
          <p:spPr bwMode="auto">
            <a:xfrm>
              <a:off x="5664561" y="3616195"/>
              <a:ext cx="1238730" cy="113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69303663-467A-45F8-AB0A-6D0D3DDD0E37}"/>
              </a:ext>
            </a:extLst>
          </p:cNvPr>
          <p:cNvGrpSpPr/>
          <p:nvPr/>
        </p:nvGrpSpPr>
        <p:grpSpPr>
          <a:xfrm>
            <a:off x="5436096" y="3473618"/>
            <a:ext cx="1589007" cy="2043614"/>
            <a:chOff x="3707904" y="2918410"/>
            <a:chExt cx="1501769" cy="1764187"/>
          </a:xfrm>
        </p:grpSpPr>
        <p:grpSp>
          <p:nvGrpSpPr>
            <p:cNvPr id="86" name="Grupo 35">
              <a:extLst>
                <a:ext uri="{FF2B5EF4-FFF2-40B4-BE49-F238E27FC236}">
                  <a16:creationId xmlns:a16="http://schemas.microsoft.com/office/drawing/2014/main" id="{515367A9-C138-465B-8BB5-0B4229CE3D07}"/>
                </a:ext>
              </a:extLst>
            </p:cNvPr>
            <p:cNvGrpSpPr/>
            <p:nvPr/>
          </p:nvGrpSpPr>
          <p:grpSpPr>
            <a:xfrm>
              <a:off x="3707904" y="2918410"/>
              <a:ext cx="1501769" cy="1764187"/>
              <a:chOff x="7799841" y="700339"/>
              <a:chExt cx="3928767" cy="1911322"/>
            </a:xfrm>
          </p:grpSpPr>
          <p:sp>
            <p:nvSpPr>
              <p:cNvPr id="91" name="Rectángulo redondeado 60">
                <a:extLst>
                  <a:ext uri="{FF2B5EF4-FFF2-40B4-BE49-F238E27FC236}">
                    <a16:creationId xmlns:a16="http://schemas.microsoft.com/office/drawing/2014/main" id="{7DAF2E29-94FB-4C07-9ABB-83FD14E1BA2A}"/>
                  </a:ext>
                </a:extLst>
              </p:cNvPr>
              <p:cNvSpPr/>
              <p:nvPr/>
            </p:nvSpPr>
            <p:spPr>
              <a:xfrm>
                <a:off x="7799841" y="700339"/>
                <a:ext cx="3928767" cy="191132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2" name="CuadroTexto 91">
                <a:extLst>
                  <a:ext uri="{FF2B5EF4-FFF2-40B4-BE49-F238E27FC236}">
                    <a16:creationId xmlns:a16="http://schemas.microsoft.com/office/drawing/2014/main" id="{53606A16-D8B8-4B2E-AC73-D1EBFB12D86F}"/>
                  </a:ext>
                </a:extLst>
              </p:cNvPr>
              <p:cNvSpPr txBox="1"/>
              <p:nvPr/>
            </p:nvSpPr>
            <p:spPr>
              <a:xfrm>
                <a:off x="7843826" y="744324"/>
                <a:ext cx="3840797" cy="14137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869" tIns="92869" rIns="92869" bIns="92869" numCol="1" spcCol="1270" anchor="t" anchorCtr="0">
                <a:noAutofit/>
              </a:bodyPr>
              <a:lstStyle/>
              <a:p>
                <a:pPr marL="0" lvl="1" algn="just" defTabSz="533400">
                  <a:lnSpc>
                    <a:spcPct val="90000"/>
                  </a:lnSpc>
                  <a:spcAft>
                    <a:spcPct val="15000"/>
                  </a:spcAft>
                </a:pPr>
                <a:endParaRPr lang="es-CO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7" name="Grupo 36">
              <a:extLst>
                <a:ext uri="{FF2B5EF4-FFF2-40B4-BE49-F238E27FC236}">
                  <a16:creationId xmlns:a16="http://schemas.microsoft.com/office/drawing/2014/main" id="{1F0DCB26-9929-434B-81C1-EEEEF4063EAF}"/>
                </a:ext>
              </a:extLst>
            </p:cNvPr>
            <p:cNvGrpSpPr/>
            <p:nvPr/>
          </p:nvGrpSpPr>
          <p:grpSpPr>
            <a:xfrm>
              <a:off x="3748561" y="4162275"/>
              <a:ext cx="1391386" cy="520321"/>
              <a:chOff x="8912573" y="2119392"/>
              <a:chExt cx="2248651" cy="695086"/>
            </a:xfrm>
          </p:grpSpPr>
          <p:sp>
            <p:nvSpPr>
              <p:cNvPr id="89" name="Rectángulo redondeado 58">
                <a:extLst>
                  <a:ext uri="{FF2B5EF4-FFF2-40B4-BE49-F238E27FC236}">
                    <a16:creationId xmlns:a16="http://schemas.microsoft.com/office/drawing/2014/main" id="{A22C22B5-3EE1-49F0-9ACF-D2D06C97220E}"/>
                  </a:ext>
                </a:extLst>
              </p:cNvPr>
              <p:cNvSpPr/>
              <p:nvPr/>
            </p:nvSpPr>
            <p:spPr>
              <a:xfrm>
                <a:off x="8912573" y="2119392"/>
                <a:ext cx="2248651" cy="69508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0" name="CuadroTexto 89">
                <a:extLst>
                  <a:ext uri="{FF2B5EF4-FFF2-40B4-BE49-F238E27FC236}">
                    <a16:creationId xmlns:a16="http://schemas.microsoft.com/office/drawing/2014/main" id="{1E402142-DA95-447E-9CE4-6DCE4F424D21}"/>
                  </a:ext>
                </a:extLst>
              </p:cNvPr>
              <p:cNvSpPr txBox="1"/>
              <p:nvPr/>
            </p:nvSpPr>
            <p:spPr>
              <a:xfrm>
                <a:off x="8932931" y="2139750"/>
                <a:ext cx="2207935" cy="6543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15240" rIns="22860" bIns="1524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E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Priorización estrategias de mejora</a:t>
                </a:r>
              </a:p>
            </p:txBody>
          </p:sp>
        </p:grpSp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B5F6ACFE-972D-4771-9D9E-2FFEC3429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61158" y="2992969"/>
              <a:ext cx="1378788" cy="1129540"/>
            </a:xfrm>
            <a:prstGeom prst="rect">
              <a:avLst/>
            </a:prstGeom>
          </p:spPr>
        </p:pic>
      </p:grpSp>
      <p:graphicFrame>
        <p:nvGraphicFramePr>
          <p:cNvPr id="69" name="Diagrama 68">
            <a:extLst>
              <a:ext uri="{FF2B5EF4-FFF2-40B4-BE49-F238E27FC236}">
                <a16:creationId xmlns:a16="http://schemas.microsoft.com/office/drawing/2014/main" id="{46AC5026-8E7D-42C7-936C-98CBDD4DC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515254"/>
              </p:ext>
            </p:extLst>
          </p:nvPr>
        </p:nvGraphicFramePr>
        <p:xfrm>
          <a:off x="520014" y="1556792"/>
          <a:ext cx="3113798" cy="138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0" name="Grupo 69">
            <a:extLst>
              <a:ext uri="{FF2B5EF4-FFF2-40B4-BE49-F238E27FC236}">
                <a16:creationId xmlns:a16="http://schemas.microsoft.com/office/drawing/2014/main" id="{289D33BF-9C03-4349-A2F9-C27E51D9270A}"/>
              </a:ext>
            </a:extLst>
          </p:cNvPr>
          <p:cNvGrpSpPr/>
          <p:nvPr/>
        </p:nvGrpSpPr>
        <p:grpSpPr>
          <a:xfrm>
            <a:off x="1938770" y="3458016"/>
            <a:ext cx="1628486" cy="2035281"/>
            <a:chOff x="1938770" y="3458016"/>
            <a:chExt cx="1628486" cy="2035281"/>
          </a:xfrm>
        </p:grpSpPr>
        <p:grpSp>
          <p:nvGrpSpPr>
            <p:cNvPr id="79" name="Grupo 18">
              <a:extLst>
                <a:ext uri="{FF2B5EF4-FFF2-40B4-BE49-F238E27FC236}">
                  <a16:creationId xmlns:a16="http://schemas.microsoft.com/office/drawing/2014/main" id="{D3D4EE94-D0DD-44A3-8C5B-F2E13D1DE572}"/>
                </a:ext>
              </a:extLst>
            </p:cNvPr>
            <p:cNvGrpSpPr/>
            <p:nvPr/>
          </p:nvGrpSpPr>
          <p:grpSpPr>
            <a:xfrm>
              <a:off x="1938770" y="3458016"/>
              <a:ext cx="1628486" cy="2035281"/>
              <a:chOff x="3393771" y="663569"/>
              <a:chExt cx="3752243" cy="1980236"/>
            </a:xfrm>
            <a:solidFill>
              <a:srgbClr val="00B0F0">
                <a:alpha val="27000"/>
              </a:srgbClr>
            </a:solidFill>
          </p:grpSpPr>
          <p:sp>
            <p:nvSpPr>
              <p:cNvPr id="84" name="CuadroTexto 83">
                <a:extLst>
                  <a:ext uri="{FF2B5EF4-FFF2-40B4-BE49-F238E27FC236}">
                    <a16:creationId xmlns:a16="http://schemas.microsoft.com/office/drawing/2014/main" id="{2939DB3A-0C1F-43D4-AC76-30334FB5D746}"/>
                  </a:ext>
                </a:extLst>
              </p:cNvPr>
              <p:cNvSpPr txBox="1"/>
              <p:nvPr/>
            </p:nvSpPr>
            <p:spPr>
              <a:xfrm>
                <a:off x="3439342" y="1133476"/>
                <a:ext cx="3661101" cy="1464757"/>
              </a:xfrm>
              <a:prstGeom prst="rect">
                <a:avLst/>
              </a:prstGeom>
              <a:solidFill>
                <a:srgbClr val="D2D2E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869" tIns="92869" rIns="92869" bIns="92869" numCol="1" spcCol="1270" anchor="t" anchorCtr="0">
                <a:noAutofit/>
              </a:bodyPr>
              <a:lstStyle/>
              <a:p>
                <a:pPr marL="0" lvl="1" algn="just" defTabSz="533400">
                  <a:lnSpc>
                    <a:spcPct val="90000"/>
                  </a:lnSpc>
                  <a:spcAft>
                    <a:spcPct val="15000"/>
                  </a:spcAft>
                </a:pPr>
                <a:endParaRPr lang="es-CO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ángulo redondeado 26">
                <a:extLst>
                  <a:ext uri="{FF2B5EF4-FFF2-40B4-BE49-F238E27FC236}">
                    <a16:creationId xmlns:a16="http://schemas.microsoft.com/office/drawing/2014/main" id="{A5C77F29-D316-4382-8932-276060B1E164}"/>
                  </a:ext>
                </a:extLst>
              </p:cNvPr>
              <p:cNvSpPr/>
              <p:nvPr/>
            </p:nvSpPr>
            <p:spPr>
              <a:xfrm>
                <a:off x="3393771" y="663569"/>
                <a:ext cx="3752243" cy="1980236"/>
              </a:xfrm>
              <a:prstGeom prst="roundRect">
                <a:avLst>
                  <a:gd name="adj" fmla="val 10000"/>
                </a:avLst>
              </a:prstGeom>
              <a:solidFill>
                <a:srgbClr val="D2D2E1"/>
              </a:solidFill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80" name="Grupo 20">
              <a:extLst>
                <a:ext uri="{FF2B5EF4-FFF2-40B4-BE49-F238E27FC236}">
                  <a16:creationId xmlns:a16="http://schemas.microsoft.com/office/drawing/2014/main" id="{662569F5-4E7D-46BF-B000-E702B1B5D63B}"/>
                </a:ext>
              </a:extLst>
            </p:cNvPr>
            <p:cNvGrpSpPr/>
            <p:nvPr/>
          </p:nvGrpSpPr>
          <p:grpSpPr>
            <a:xfrm>
              <a:off x="2051710" y="3514006"/>
              <a:ext cx="1428264" cy="470270"/>
              <a:chOff x="4723671" y="495210"/>
              <a:chExt cx="1747910" cy="695086"/>
            </a:xfrm>
          </p:grpSpPr>
          <p:sp>
            <p:nvSpPr>
              <p:cNvPr id="82" name="Rectángulo redondeado 23">
                <a:extLst>
                  <a:ext uri="{FF2B5EF4-FFF2-40B4-BE49-F238E27FC236}">
                    <a16:creationId xmlns:a16="http://schemas.microsoft.com/office/drawing/2014/main" id="{FE93ABF1-E30B-4A2F-818B-34C516798955}"/>
                  </a:ext>
                </a:extLst>
              </p:cNvPr>
              <p:cNvSpPr/>
              <p:nvPr/>
            </p:nvSpPr>
            <p:spPr>
              <a:xfrm>
                <a:off x="4723671" y="495210"/>
                <a:ext cx="1747910" cy="69508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548A1007-9794-41A3-A90F-C1FBE2B357AD}"/>
                  </a:ext>
                </a:extLst>
              </p:cNvPr>
              <p:cNvSpPr txBox="1"/>
              <p:nvPr/>
            </p:nvSpPr>
            <p:spPr>
              <a:xfrm>
                <a:off x="4744029" y="515568"/>
                <a:ext cx="1707194" cy="6543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15240" rIns="22860" bIns="1524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CO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Metodología para la priorización de problemas</a:t>
                </a:r>
                <a:endParaRPr lang="es-E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1" name="21 Imagen" descr="IMG_20160215_104608.jpg">
              <a:extLst>
                <a:ext uri="{FF2B5EF4-FFF2-40B4-BE49-F238E27FC236}">
                  <a16:creationId xmlns:a16="http://schemas.microsoft.com/office/drawing/2014/main" id="{0DA845C2-1AD5-4E66-B071-F79E29002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88" y="4048171"/>
              <a:ext cx="1464142" cy="125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06D87DD5-D6C3-44F1-A4D6-6167EAA73F75}"/>
              </a:ext>
            </a:extLst>
          </p:cNvPr>
          <p:cNvGrpSpPr/>
          <p:nvPr/>
        </p:nvGrpSpPr>
        <p:grpSpPr>
          <a:xfrm>
            <a:off x="107379" y="3151950"/>
            <a:ext cx="1893198" cy="2725322"/>
            <a:chOff x="179512" y="3458016"/>
            <a:chExt cx="1736528" cy="2068920"/>
          </a:xfrm>
        </p:grpSpPr>
        <p:grpSp>
          <p:nvGrpSpPr>
            <p:cNvPr id="72" name="Grupo 10">
              <a:extLst>
                <a:ext uri="{FF2B5EF4-FFF2-40B4-BE49-F238E27FC236}">
                  <a16:creationId xmlns:a16="http://schemas.microsoft.com/office/drawing/2014/main" id="{5ECCEDB8-A3BF-49FF-B0E9-7992A38FFDE5}"/>
                </a:ext>
              </a:extLst>
            </p:cNvPr>
            <p:cNvGrpSpPr/>
            <p:nvPr/>
          </p:nvGrpSpPr>
          <p:grpSpPr>
            <a:xfrm>
              <a:off x="179512" y="3458016"/>
              <a:ext cx="1736528" cy="2068920"/>
              <a:chOff x="455951" y="667989"/>
              <a:chExt cx="2059622" cy="2009156"/>
            </a:xfrm>
          </p:grpSpPr>
          <p:sp>
            <p:nvSpPr>
              <p:cNvPr id="77" name="Rectángulo redondeado 14">
                <a:extLst>
                  <a:ext uri="{FF2B5EF4-FFF2-40B4-BE49-F238E27FC236}">
                    <a16:creationId xmlns:a16="http://schemas.microsoft.com/office/drawing/2014/main" id="{5FBCB3D6-4C3A-468D-AEBE-9C64CCBC0D8C}"/>
                  </a:ext>
                </a:extLst>
              </p:cNvPr>
              <p:cNvSpPr/>
              <p:nvPr/>
            </p:nvSpPr>
            <p:spPr>
              <a:xfrm>
                <a:off x="455951" y="667989"/>
                <a:ext cx="2059622" cy="200915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8" name="CuadroTexto 77">
                <a:extLst>
                  <a:ext uri="{FF2B5EF4-FFF2-40B4-BE49-F238E27FC236}">
                    <a16:creationId xmlns:a16="http://schemas.microsoft.com/office/drawing/2014/main" id="{4295D8DB-940A-4854-8E90-B722E36D8D74}"/>
                  </a:ext>
                </a:extLst>
              </p:cNvPr>
              <p:cNvSpPr txBox="1"/>
              <p:nvPr/>
            </p:nvSpPr>
            <p:spPr>
              <a:xfrm>
                <a:off x="501436" y="713474"/>
                <a:ext cx="1875429" cy="14619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869" tIns="92869" rIns="92869" bIns="92869" numCol="1" spcCol="1270" anchor="t" anchorCtr="0">
                <a:noAutofit/>
              </a:bodyPr>
              <a:lstStyle/>
              <a:p>
                <a:pPr marL="0" lvl="1" algn="just" defTabSz="533400">
                  <a:lnSpc>
                    <a:spcPct val="90000"/>
                  </a:lnSpc>
                  <a:spcAft>
                    <a:spcPct val="15000"/>
                  </a:spcAft>
                </a:pPr>
                <a:endParaRPr lang="es-E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" name="Grupo 11">
              <a:extLst>
                <a:ext uri="{FF2B5EF4-FFF2-40B4-BE49-F238E27FC236}">
                  <a16:creationId xmlns:a16="http://schemas.microsoft.com/office/drawing/2014/main" id="{D93F3591-815D-4D0C-A3A1-5673D8DBBC5F}"/>
                </a:ext>
              </a:extLst>
            </p:cNvPr>
            <p:cNvGrpSpPr/>
            <p:nvPr/>
          </p:nvGrpSpPr>
          <p:grpSpPr>
            <a:xfrm>
              <a:off x="282637" y="4897599"/>
              <a:ext cx="1508662" cy="478445"/>
              <a:chOff x="934221" y="2207022"/>
              <a:chExt cx="1747910" cy="695086"/>
            </a:xfrm>
          </p:grpSpPr>
          <p:sp>
            <p:nvSpPr>
              <p:cNvPr id="75" name="Rectángulo redondeado 12">
                <a:extLst>
                  <a:ext uri="{FF2B5EF4-FFF2-40B4-BE49-F238E27FC236}">
                    <a16:creationId xmlns:a16="http://schemas.microsoft.com/office/drawing/2014/main" id="{EBECBE91-B919-40C3-9231-11886B2D31B8}"/>
                  </a:ext>
                </a:extLst>
              </p:cNvPr>
              <p:cNvSpPr/>
              <p:nvPr/>
            </p:nvSpPr>
            <p:spPr>
              <a:xfrm>
                <a:off x="934221" y="2207022"/>
                <a:ext cx="1747910" cy="69508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F05C3C50-DD28-4920-B7F8-A40E03933D96}"/>
                  </a:ext>
                </a:extLst>
              </p:cNvPr>
              <p:cNvSpPr txBox="1"/>
              <p:nvPr/>
            </p:nvSpPr>
            <p:spPr>
              <a:xfrm>
                <a:off x="954579" y="2227379"/>
                <a:ext cx="1707194" cy="6543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15240" rIns="22860" bIns="1524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Devolución de resultados</a:t>
                </a:r>
              </a:p>
            </p:txBody>
          </p:sp>
        </p:grpSp>
        <p:pic>
          <p:nvPicPr>
            <p:cNvPr id="74" name="Imagen 6">
              <a:extLst>
                <a:ext uri="{FF2B5EF4-FFF2-40B4-BE49-F238E27FC236}">
                  <a16:creationId xmlns:a16="http://schemas.microsoft.com/office/drawing/2014/main" id="{CB0BA4A9-25B1-42FA-9666-78B61A26D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67" y="3544384"/>
              <a:ext cx="1427403" cy="123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4252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3.2. Devolución de resultados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/>
          <a:srcRect l="31101" t="22281" r="17870" b="9681"/>
          <a:stretch/>
        </p:blipFill>
        <p:spPr>
          <a:xfrm>
            <a:off x="3851920" y="1754628"/>
            <a:ext cx="2232496" cy="1674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/>
          <a:srcRect l="30628" t="22281" r="17870" b="9681"/>
          <a:stretch/>
        </p:blipFill>
        <p:spPr>
          <a:xfrm>
            <a:off x="6155927" y="1758966"/>
            <a:ext cx="2232497" cy="1659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/>
          <a:srcRect l="39087" t="13881" r="25902" b="4641"/>
          <a:stretch/>
        </p:blipFill>
        <p:spPr>
          <a:xfrm>
            <a:off x="6660232" y="3565186"/>
            <a:ext cx="2096213" cy="27441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475126"/>
            <a:ext cx="2023248" cy="1293940"/>
          </a:xfrm>
          <a:prstGeom prst="rect">
            <a:avLst/>
          </a:prstGeom>
        </p:spPr>
      </p:pic>
      <p:pic>
        <p:nvPicPr>
          <p:cNvPr id="16" name="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0" y="1820663"/>
            <a:ext cx="2019300" cy="11804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57690"/>
            <a:ext cx="2023248" cy="151743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9828" y="2836822"/>
            <a:ext cx="1591852" cy="408623"/>
          </a:xfrm>
          <a:prstGeom prst="roundRect">
            <a:avLst/>
          </a:prstGeom>
          <a:solidFill>
            <a:srgbClr val="C70044"/>
          </a:solidFill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cs typeface="Arial" panose="020B0604020202020204" pitchFamily="34" charset="0"/>
              </a:rPr>
              <a:t>Socialización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96001" y="1063769"/>
            <a:ext cx="3168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dirty="0">
                <a:cs typeface="Arial" panose="020B0604020202020204" pitchFamily="34" charset="0"/>
              </a:rPr>
              <a:t>Reuniones con distintos actores de la Subred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491498" y="6314964"/>
            <a:ext cx="226215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CO" dirty="0">
                <a:cs typeface="Arial" panose="020B0604020202020204" pitchFamily="34" charset="0"/>
              </a:rPr>
              <a:t>Folletos divulgativos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 cstate="print"/>
          <a:srcRect l="12673" t="13040" r="13145" b="18080"/>
          <a:stretch/>
        </p:blipFill>
        <p:spPr>
          <a:xfrm>
            <a:off x="3563889" y="3573016"/>
            <a:ext cx="3024336" cy="178983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ángulo 21"/>
          <p:cNvSpPr/>
          <p:nvPr/>
        </p:nvSpPr>
        <p:spPr>
          <a:xfrm>
            <a:off x="4899012" y="1340768"/>
            <a:ext cx="25138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CO" dirty="0">
                <a:cs typeface="Arial" panose="020B0604020202020204" pitchFamily="34" charset="0"/>
              </a:rPr>
              <a:t>Presentaciones orales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39553" y="5838363"/>
            <a:ext cx="2023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cs typeface="Arial" panose="020B0604020202020204" pitchFamily="34" charset="0"/>
              </a:rPr>
              <a:t>Participación de un número aproximado de 260 personas</a:t>
            </a:r>
          </a:p>
        </p:txBody>
      </p:sp>
      <p:sp>
        <p:nvSpPr>
          <p:cNvPr id="24" name="CuadroTexto 23"/>
          <p:cNvSpPr txBox="1"/>
          <p:nvPr/>
        </p:nvSpPr>
        <p:spPr>
          <a:xfrm rot="16200000">
            <a:off x="1437564" y="3593719"/>
            <a:ext cx="3590045" cy="408623"/>
          </a:xfrm>
          <a:prstGeom prst="roundRect">
            <a:avLst/>
          </a:prstGeom>
          <a:solidFill>
            <a:srgbClr val="C700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cs typeface="Arial" panose="020B0604020202020204" pitchFamily="34" charset="0"/>
              </a:rPr>
              <a:t>Estrategias de diseminación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965DF48-E7A8-471F-AC87-499133A72946}"/>
              </a:ext>
            </a:extLst>
          </p:cNvPr>
          <p:cNvSpPr/>
          <p:nvPr/>
        </p:nvSpPr>
        <p:spPr>
          <a:xfrm>
            <a:off x="3975506" y="5517886"/>
            <a:ext cx="200567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CO" dirty="0">
                <a:cs typeface="Arial" panose="020B0604020202020204" pitchFamily="34" charset="0"/>
              </a:rPr>
              <a:t>Informes escritos </a:t>
            </a:r>
          </a:p>
        </p:txBody>
      </p:sp>
    </p:spTree>
    <p:extLst>
      <p:ext uri="{BB962C8B-B14F-4D97-AF65-F5344CB8AC3E}">
        <p14:creationId xmlns:p14="http://schemas.microsoft.com/office/powerpoint/2010/main" val="210107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3565AE09-7935-425D-A4AF-1815C07A9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6384" r="12988"/>
          <a:stretch/>
        </p:blipFill>
        <p:spPr>
          <a:xfrm>
            <a:off x="155016" y="1124744"/>
            <a:ext cx="8833968" cy="56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640960" cy="792162"/>
          </a:xfrm>
        </p:spPr>
        <p:txBody>
          <a:bodyPr/>
          <a:lstStyle/>
          <a:p>
            <a:pPr algn="ctr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3.3. Metodología para la priorización de problemas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22827" y="1320170"/>
            <a:ext cx="3613650" cy="374571"/>
          </a:xfrm>
          <a:prstGeom prst="roundRect">
            <a:avLst/>
          </a:prstGeom>
          <a:solidFill>
            <a:srgbClr val="C700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cs typeface="Arial" panose="020B0604020202020204" pitchFamily="34" charset="0"/>
              </a:rPr>
              <a:t>Uso de metodologías participativas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" y="1978307"/>
            <a:ext cx="2216474" cy="14401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93" y="1983591"/>
            <a:ext cx="2086145" cy="142959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38844" y="3500329"/>
            <a:ext cx="135806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CO" sz="1400" dirty="0">
                <a:cs typeface="Arial" panose="020B0604020202020204" pitchFamily="34" charset="0"/>
              </a:rPr>
              <a:t>Grupo nominal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627784" y="3506421"/>
            <a:ext cx="179852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cs typeface="Arial" panose="020B0604020202020204" pitchFamily="34" charset="0"/>
              </a:rPr>
              <a:t>Reflexión individual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F65EE82-5D2A-4B86-9B2E-4DD4E4D05393}"/>
              </a:ext>
            </a:extLst>
          </p:cNvPr>
          <p:cNvSpPr/>
          <p:nvPr/>
        </p:nvSpPr>
        <p:spPr>
          <a:xfrm>
            <a:off x="1043608" y="6237312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cs typeface="Arial" panose="020B0604020202020204" pitchFamily="34" charset="0"/>
              </a:rPr>
              <a:t>Participación de 200 profesionales de la subred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60970044"/>
              </p:ext>
            </p:extLst>
          </p:nvPr>
        </p:nvGraphicFramePr>
        <p:xfrm>
          <a:off x="-324544" y="3703458"/>
          <a:ext cx="5864400" cy="246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9" name="Conector recto de flecha 8"/>
          <p:cNvCxnSpPr/>
          <p:nvPr/>
        </p:nvCxnSpPr>
        <p:spPr>
          <a:xfrm>
            <a:off x="1261304" y="3821001"/>
            <a:ext cx="521178" cy="576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2771800" y="3833185"/>
            <a:ext cx="576064" cy="519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2C129B30-1584-481B-80FF-F2D767BBBEC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28738" t="23960" r="28265" b="39291"/>
          <a:stretch/>
        </p:blipFill>
        <p:spPr>
          <a:xfrm>
            <a:off x="4892087" y="1715567"/>
            <a:ext cx="4011131" cy="2102478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A5BAF59-CF84-4BC9-9077-879D4662258D}"/>
              </a:ext>
            </a:extLst>
          </p:cNvPr>
          <p:cNvSpPr/>
          <p:nvPr/>
        </p:nvSpPr>
        <p:spPr>
          <a:xfrm>
            <a:off x="5296093" y="1293371"/>
            <a:ext cx="301877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CO" sz="1400" dirty="0">
                <a:cs typeface="Arial" panose="020B0604020202020204" pitchFamily="34" charset="0"/>
              </a:rPr>
              <a:t>Matriz de priorización de problemas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767C0FD-A6BC-4FB1-9DA6-F4776B0405F4}"/>
              </a:ext>
            </a:extLst>
          </p:cNvPr>
          <p:cNvSpPr/>
          <p:nvPr/>
        </p:nvSpPr>
        <p:spPr>
          <a:xfrm>
            <a:off x="5202772" y="4060491"/>
            <a:ext cx="341241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cs typeface="Arial" panose="020B0604020202020204" pitchFamily="34" charset="0"/>
              </a:rPr>
              <a:t>Miembros del CCL y representantes</a:t>
            </a:r>
          </a:p>
          <a:p>
            <a:pPr algn="ctr"/>
            <a:r>
              <a:rPr lang="es-CO" sz="1400" dirty="0">
                <a:cs typeface="Arial" panose="020B0604020202020204" pitchFamily="34" charset="0"/>
              </a:rPr>
              <a:t> de la plataforma de profesionales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526957" y="1734909"/>
            <a:ext cx="2376261" cy="282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0 Image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47" y="4682141"/>
            <a:ext cx="3384541" cy="194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ángulo 28"/>
          <p:cNvSpPr/>
          <p:nvPr/>
        </p:nvSpPr>
        <p:spPr>
          <a:xfrm>
            <a:off x="4809338" y="1124744"/>
            <a:ext cx="4155150" cy="558924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59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F6E5C8B6-2873-4B1A-B2D2-881407559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6384" r="12988"/>
          <a:stretch/>
        </p:blipFill>
        <p:spPr>
          <a:xfrm>
            <a:off x="0" y="982069"/>
            <a:ext cx="9144000" cy="58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5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C:\Users\ampar\Documents\PROYECTO EQUITY  LA II\diseño de intervenciones\COLOMBIA\Arboles1.jpg">
            <a:extLst>
              <a:ext uri="{FF2B5EF4-FFF2-40B4-BE49-F238E27FC236}">
                <a16:creationId xmlns:a16="http://schemas.microsoft.com/office/drawing/2014/main" id="{0543F04D-61E5-4F5E-B592-F7DC75205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t="29985" r="31400" b="41030"/>
          <a:stretch/>
        </p:blipFill>
        <p:spPr bwMode="auto">
          <a:xfrm>
            <a:off x="1936622" y="1194033"/>
            <a:ext cx="5232610" cy="257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 Imagen" descr="C:\Users\ampar\Documents\PROYECTO EQUITY  LA II\diseño de intervenciones\COLOMBIA\Arboles2.jpg">
            <a:extLst>
              <a:ext uri="{FF2B5EF4-FFF2-40B4-BE49-F238E27FC236}">
                <a16:creationId xmlns:a16="http://schemas.microsoft.com/office/drawing/2014/main" id="{31C70DC3-84A7-496D-8F74-168C2D4B3A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8" t="31531" r="28405" b="40541"/>
          <a:stretch/>
        </p:blipFill>
        <p:spPr bwMode="auto">
          <a:xfrm>
            <a:off x="1936623" y="4021298"/>
            <a:ext cx="5232610" cy="257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1454074-EFCE-4AD5-9F51-1FF1D1E1211B}"/>
              </a:ext>
            </a:extLst>
          </p:cNvPr>
          <p:cNvSpPr/>
          <p:nvPr/>
        </p:nvSpPr>
        <p:spPr>
          <a:xfrm>
            <a:off x="251521" y="260648"/>
            <a:ext cx="8602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cs typeface="Arial" panose="020B0604020202020204" pitchFamily="34" charset="0"/>
              </a:rPr>
              <a:t>3.4. Problemas de coordinación priorizados</a:t>
            </a:r>
          </a:p>
        </p:txBody>
      </p:sp>
    </p:spTree>
    <p:extLst>
      <p:ext uri="{BB962C8B-B14F-4D97-AF65-F5344CB8AC3E}">
        <p14:creationId xmlns:p14="http://schemas.microsoft.com/office/powerpoint/2010/main" val="755846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03AEB4A7-4D6D-4F08-901E-86587F397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41" t="16808" r="13135"/>
          <a:stretch/>
        </p:blipFill>
        <p:spPr>
          <a:xfrm>
            <a:off x="-1" y="1060385"/>
            <a:ext cx="8941473" cy="56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1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9" y="6461085"/>
            <a:ext cx="2731021" cy="3969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14" y="6453335"/>
            <a:ext cx="2731021" cy="3969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" y="6445586"/>
            <a:ext cx="2731021" cy="3969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3.5. Priorización de estrategias de mejora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9419159"/>
              </p:ext>
            </p:extLst>
          </p:nvPr>
        </p:nvGraphicFramePr>
        <p:xfrm>
          <a:off x="349440" y="1196752"/>
          <a:ext cx="31424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474251775"/>
              </p:ext>
            </p:extLst>
          </p:nvPr>
        </p:nvGraphicFramePr>
        <p:xfrm>
          <a:off x="4653391" y="1123577"/>
          <a:ext cx="4095073" cy="338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5552214" y="2242522"/>
            <a:ext cx="2297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cs typeface="Arial" panose="020B0604020202020204" pitchFamily="34" charset="0"/>
              </a:rPr>
              <a:t>Matriz de priorización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227079" y="3025307"/>
            <a:ext cx="947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cs typeface="Arial" panose="020B0604020202020204" pitchFamily="34" charset="0"/>
              </a:rPr>
              <a:t>Criterios</a:t>
            </a:r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2315479" y="3548724"/>
            <a:ext cx="3613650" cy="408623"/>
          </a:xfrm>
          <a:prstGeom prst="roundRect">
            <a:avLst/>
          </a:prstGeom>
          <a:solidFill>
            <a:srgbClr val="C700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cs typeface="Arial" panose="020B0604020202020204" pitchFamily="34" charset="0"/>
              </a:rPr>
              <a:t>Discusión y ponderación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72000" y="4509120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cs typeface="Arial" panose="020B0604020202020204" pitchFamily="34" charset="0"/>
              </a:rPr>
              <a:t>Trabajo conjunto entre el Comité Conductor Local y representantes de la Plataforma de profesionales</a:t>
            </a:r>
          </a:p>
          <a:p>
            <a:pPr algn="ctr"/>
            <a:endParaRPr lang="es-CO" sz="1400" b="1" dirty="0"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CO" sz="1400" dirty="0">
                <a:cs typeface="Arial" panose="020B0604020202020204" pitchFamily="34" charset="0"/>
              </a:rPr>
              <a:t>Análisis de estrategias propuestas por los profesionales en cada centro</a:t>
            </a:r>
          </a:p>
          <a:p>
            <a:pPr marL="285750" indent="-285750" algn="just">
              <a:buFontTx/>
              <a:buChar char="-"/>
            </a:pPr>
            <a:r>
              <a:rPr lang="es-CO" sz="1400" dirty="0">
                <a:cs typeface="Arial" panose="020B0604020202020204" pitchFamily="34" charset="0"/>
              </a:rPr>
              <a:t>Análisis de experiencias internacionales en torno a la implementación de estrategias de mejora de la coordinación</a:t>
            </a:r>
          </a:p>
        </p:txBody>
      </p:sp>
    </p:spTree>
    <p:extLst>
      <p:ext uri="{BB962C8B-B14F-4D97-AF65-F5344CB8AC3E}">
        <p14:creationId xmlns:p14="http://schemas.microsoft.com/office/powerpoint/2010/main" val="2785521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upo 150">
            <a:extLst>
              <a:ext uri="{FF2B5EF4-FFF2-40B4-BE49-F238E27FC236}">
                <a16:creationId xmlns:a16="http://schemas.microsoft.com/office/drawing/2014/main" id="{FFC16B98-E972-410C-8C46-B76422E74B65}"/>
              </a:ext>
            </a:extLst>
          </p:cNvPr>
          <p:cNvGrpSpPr/>
          <p:nvPr/>
        </p:nvGrpSpPr>
        <p:grpSpPr>
          <a:xfrm>
            <a:off x="179512" y="1556792"/>
            <a:ext cx="8842042" cy="4483554"/>
            <a:chOff x="179512" y="1556792"/>
            <a:chExt cx="8842042" cy="4483554"/>
          </a:xfrm>
        </p:grpSpPr>
        <p:sp>
          <p:nvSpPr>
            <p:cNvPr id="152" name="Forma 151">
              <a:extLst>
                <a:ext uri="{FF2B5EF4-FFF2-40B4-BE49-F238E27FC236}">
                  <a16:creationId xmlns:a16="http://schemas.microsoft.com/office/drawing/2014/main" id="{5D518944-1CB0-431E-B2F2-07A1502D31A5}"/>
                </a:ext>
              </a:extLst>
            </p:cNvPr>
            <p:cNvSpPr/>
            <p:nvPr/>
          </p:nvSpPr>
          <p:spPr>
            <a:xfrm>
              <a:off x="915595" y="4272560"/>
              <a:ext cx="1684541" cy="1748728"/>
            </a:xfrm>
            <a:prstGeom prst="leftCircularArrow">
              <a:avLst>
                <a:gd name="adj1" fmla="val 3299"/>
                <a:gd name="adj2" fmla="val 407441"/>
                <a:gd name="adj3" fmla="val 2182967"/>
                <a:gd name="adj4" fmla="val 9024504"/>
                <a:gd name="adj5" fmla="val 384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3" name="Flecha circular 28">
              <a:extLst>
                <a:ext uri="{FF2B5EF4-FFF2-40B4-BE49-F238E27FC236}">
                  <a16:creationId xmlns:a16="http://schemas.microsoft.com/office/drawing/2014/main" id="{FD7BA681-3CDF-4A77-8C8A-34704FC513E5}"/>
                </a:ext>
              </a:extLst>
            </p:cNvPr>
            <p:cNvSpPr/>
            <p:nvPr/>
          </p:nvSpPr>
          <p:spPr>
            <a:xfrm>
              <a:off x="2730831" y="2985853"/>
              <a:ext cx="1838684" cy="1786782"/>
            </a:xfrm>
            <a:prstGeom prst="circularArrow">
              <a:avLst>
                <a:gd name="adj1" fmla="val 2606"/>
                <a:gd name="adj2" fmla="val 316589"/>
                <a:gd name="adj3" fmla="val 19508114"/>
                <a:gd name="adj4" fmla="val 12575724"/>
                <a:gd name="adj5" fmla="val 304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4" name="Forma 153">
              <a:extLst>
                <a:ext uri="{FF2B5EF4-FFF2-40B4-BE49-F238E27FC236}">
                  <a16:creationId xmlns:a16="http://schemas.microsoft.com/office/drawing/2014/main" id="{5559105A-1726-4004-8867-8CE1EEE1F746}"/>
                </a:ext>
              </a:extLst>
            </p:cNvPr>
            <p:cNvSpPr/>
            <p:nvPr/>
          </p:nvSpPr>
          <p:spPr>
            <a:xfrm rot="5653661">
              <a:off x="586863" y="2162629"/>
              <a:ext cx="1342606" cy="1389626"/>
            </a:xfrm>
            <a:prstGeom prst="leftCircularArrow">
              <a:avLst>
                <a:gd name="adj1" fmla="val 3299"/>
                <a:gd name="adj2" fmla="val 407441"/>
                <a:gd name="adj3" fmla="val 2182967"/>
                <a:gd name="adj4" fmla="val 9024504"/>
                <a:gd name="adj5" fmla="val 388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5" name="Forma 154">
              <a:extLst>
                <a:ext uri="{FF2B5EF4-FFF2-40B4-BE49-F238E27FC236}">
                  <a16:creationId xmlns:a16="http://schemas.microsoft.com/office/drawing/2014/main" id="{E2A11559-CF74-4BE5-B096-7434602A7453}"/>
                </a:ext>
              </a:extLst>
            </p:cNvPr>
            <p:cNvSpPr/>
            <p:nvPr/>
          </p:nvSpPr>
          <p:spPr>
            <a:xfrm>
              <a:off x="4438641" y="4269627"/>
              <a:ext cx="1684541" cy="1748728"/>
            </a:xfrm>
            <a:prstGeom prst="leftCircularArrow">
              <a:avLst>
                <a:gd name="adj1" fmla="val 3299"/>
                <a:gd name="adj2" fmla="val 407441"/>
                <a:gd name="adj3" fmla="val 2182967"/>
                <a:gd name="adj4" fmla="val 9024504"/>
                <a:gd name="adj5" fmla="val 384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6" name="Flecha circular 52">
              <a:extLst>
                <a:ext uri="{FF2B5EF4-FFF2-40B4-BE49-F238E27FC236}">
                  <a16:creationId xmlns:a16="http://schemas.microsoft.com/office/drawing/2014/main" id="{7431447F-4404-4DE3-93B2-C298FFE6733A}"/>
                </a:ext>
              </a:extLst>
            </p:cNvPr>
            <p:cNvSpPr/>
            <p:nvPr/>
          </p:nvSpPr>
          <p:spPr>
            <a:xfrm>
              <a:off x="6188498" y="2939713"/>
              <a:ext cx="1838684" cy="1786782"/>
            </a:xfrm>
            <a:prstGeom prst="circularArrow">
              <a:avLst>
                <a:gd name="adj1" fmla="val 2606"/>
                <a:gd name="adj2" fmla="val 316589"/>
                <a:gd name="adj3" fmla="val 19508114"/>
                <a:gd name="adj4" fmla="val 12575724"/>
                <a:gd name="adj5" fmla="val 304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57" name="Grupo 156">
              <a:extLst>
                <a:ext uri="{FF2B5EF4-FFF2-40B4-BE49-F238E27FC236}">
                  <a16:creationId xmlns:a16="http://schemas.microsoft.com/office/drawing/2014/main" id="{6029FC48-B075-4514-BE00-B30B33814B50}"/>
                </a:ext>
              </a:extLst>
            </p:cNvPr>
            <p:cNvGrpSpPr/>
            <p:nvPr/>
          </p:nvGrpSpPr>
          <p:grpSpPr>
            <a:xfrm>
              <a:off x="3635896" y="3458016"/>
              <a:ext cx="1589007" cy="2043614"/>
              <a:chOff x="5512880" y="3458016"/>
              <a:chExt cx="1589007" cy="2043614"/>
            </a:xfrm>
          </p:grpSpPr>
          <p:grpSp>
            <p:nvGrpSpPr>
              <p:cNvPr id="191" name="Grupo 35">
                <a:extLst>
                  <a:ext uri="{FF2B5EF4-FFF2-40B4-BE49-F238E27FC236}">
                    <a16:creationId xmlns:a16="http://schemas.microsoft.com/office/drawing/2014/main" id="{BACDDD85-D826-4DA4-8A85-F45641C11868}"/>
                  </a:ext>
                </a:extLst>
              </p:cNvPr>
              <p:cNvGrpSpPr/>
              <p:nvPr/>
            </p:nvGrpSpPr>
            <p:grpSpPr>
              <a:xfrm>
                <a:off x="5512880" y="3458016"/>
                <a:ext cx="1589007" cy="2043614"/>
                <a:chOff x="7799841" y="700339"/>
                <a:chExt cx="3928767" cy="1911322"/>
              </a:xfrm>
            </p:grpSpPr>
            <p:sp>
              <p:nvSpPr>
                <p:cNvPr id="196" name="Rectángulo redondeado 39">
                  <a:extLst>
                    <a:ext uri="{FF2B5EF4-FFF2-40B4-BE49-F238E27FC236}">
                      <a16:creationId xmlns:a16="http://schemas.microsoft.com/office/drawing/2014/main" id="{A1B8567C-404F-4D24-B27B-EA0BB837390B}"/>
                    </a:ext>
                  </a:extLst>
                </p:cNvPr>
                <p:cNvSpPr/>
                <p:nvPr/>
              </p:nvSpPr>
              <p:spPr>
                <a:xfrm>
                  <a:off x="7799841" y="700339"/>
                  <a:ext cx="3928767" cy="191132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97" name="CuadroTexto 196">
                  <a:extLst>
                    <a:ext uri="{FF2B5EF4-FFF2-40B4-BE49-F238E27FC236}">
                      <a16:creationId xmlns:a16="http://schemas.microsoft.com/office/drawing/2014/main" id="{1FD97953-A5AE-4607-9A31-AD999CAE3353}"/>
                    </a:ext>
                  </a:extLst>
                </p:cNvPr>
                <p:cNvSpPr txBox="1"/>
                <p:nvPr/>
              </p:nvSpPr>
              <p:spPr>
                <a:xfrm>
                  <a:off x="7843826" y="744324"/>
                  <a:ext cx="3840797" cy="141378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2869" tIns="92869" rIns="92869" bIns="92869" numCol="1" spcCol="1270" anchor="t" anchorCtr="0">
                  <a:noAutofit/>
                </a:bodyPr>
                <a:lstStyle/>
                <a:p>
                  <a:pPr marL="0" lvl="1" algn="just" defTabSz="533400">
                    <a:lnSpc>
                      <a:spcPct val="90000"/>
                    </a:lnSpc>
                    <a:spcAft>
                      <a:spcPct val="15000"/>
                    </a:spcAft>
                  </a:pPr>
                  <a:endParaRPr lang="es-CO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2" name="Grupo 36">
                <a:extLst>
                  <a:ext uri="{FF2B5EF4-FFF2-40B4-BE49-F238E27FC236}">
                    <a16:creationId xmlns:a16="http://schemas.microsoft.com/office/drawing/2014/main" id="{E1A6C378-06E1-4BCD-97A7-9E66FC505D92}"/>
                  </a:ext>
                </a:extLst>
              </p:cNvPr>
              <p:cNvGrpSpPr/>
              <p:nvPr/>
            </p:nvGrpSpPr>
            <p:grpSpPr>
              <a:xfrm>
                <a:off x="5555898" y="4898895"/>
                <a:ext cx="1472212" cy="602734"/>
                <a:chOff x="8912573" y="2119392"/>
                <a:chExt cx="2248651" cy="695086"/>
              </a:xfrm>
            </p:grpSpPr>
            <p:sp>
              <p:nvSpPr>
                <p:cNvPr id="194" name="Rectángulo redondeado 37">
                  <a:extLst>
                    <a:ext uri="{FF2B5EF4-FFF2-40B4-BE49-F238E27FC236}">
                      <a16:creationId xmlns:a16="http://schemas.microsoft.com/office/drawing/2014/main" id="{D077D7E7-8883-4528-8594-19E5193B3D53}"/>
                    </a:ext>
                  </a:extLst>
                </p:cNvPr>
                <p:cNvSpPr/>
                <p:nvPr/>
              </p:nvSpPr>
              <p:spPr>
                <a:xfrm>
                  <a:off x="8912573" y="2119392"/>
                  <a:ext cx="2248651" cy="69508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95" name="CuadroTexto 194">
                  <a:extLst>
                    <a:ext uri="{FF2B5EF4-FFF2-40B4-BE49-F238E27FC236}">
                      <a16:creationId xmlns:a16="http://schemas.microsoft.com/office/drawing/2014/main" id="{A373CCE2-5CF2-41E6-AA34-F01B0315537B}"/>
                    </a:ext>
                  </a:extLst>
                </p:cNvPr>
                <p:cNvSpPr txBox="1"/>
                <p:nvPr/>
              </p:nvSpPr>
              <p:spPr>
                <a:xfrm>
                  <a:off x="8932931" y="2139750"/>
                  <a:ext cx="2207935" cy="65437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60" tIns="15240" rIns="22860" bIns="15240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s-E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Problemas de coordinación priorizados </a:t>
                  </a:r>
                </a:p>
              </p:txBody>
            </p:sp>
          </p:grpSp>
          <p:pic>
            <p:nvPicPr>
              <p:cNvPr id="193" name="7 Imagen" descr="C:\Users\ampar\Documents\PROYECTO EQUITY  LA II\diseño de intervenciones\COLOMBIA\Arboles1.jpg">
                <a:extLst>
                  <a:ext uri="{FF2B5EF4-FFF2-40B4-BE49-F238E27FC236}">
                    <a16:creationId xmlns:a16="http://schemas.microsoft.com/office/drawing/2014/main" id="{D5E6D092-8561-46C6-8602-761BC7BFB0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43" t="29985" r="31400" b="41030"/>
              <a:stretch/>
            </p:blipFill>
            <p:spPr bwMode="auto">
              <a:xfrm>
                <a:off x="5664561" y="3616195"/>
                <a:ext cx="1238730" cy="1133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8" name="Grupo 157">
              <a:extLst>
                <a:ext uri="{FF2B5EF4-FFF2-40B4-BE49-F238E27FC236}">
                  <a16:creationId xmlns:a16="http://schemas.microsoft.com/office/drawing/2014/main" id="{485A8611-CBA7-4518-B29D-5E5721D5E8D9}"/>
                </a:ext>
              </a:extLst>
            </p:cNvPr>
            <p:cNvGrpSpPr/>
            <p:nvPr/>
          </p:nvGrpSpPr>
          <p:grpSpPr>
            <a:xfrm>
              <a:off x="5436096" y="3473618"/>
              <a:ext cx="1589007" cy="2043614"/>
              <a:chOff x="3707904" y="2918410"/>
              <a:chExt cx="1501769" cy="1764187"/>
            </a:xfrm>
          </p:grpSpPr>
          <p:grpSp>
            <p:nvGrpSpPr>
              <p:cNvPr id="184" name="Grupo 35">
                <a:extLst>
                  <a:ext uri="{FF2B5EF4-FFF2-40B4-BE49-F238E27FC236}">
                    <a16:creationId xmlns:a16="http://schemas.microsoft.com/office/drawing/2014/main" id="{9D50E545-33C6-466E-B137-1F28049B30F4}"/>
                  </a:ext>
                </a:extLst>
              </p:cNvPr>
              <p:cNvGrpSpPr/>
              <p:nvPr/>
            </p:nvGrpSpPr>
            <p:grpSpPr>
              <a:xfrm>
                <a:off x="3707904" y="2918410"/>
                <a:ext cx="1501769" cy="1764187"/>
                <a:chOff x="7799841" y="700339"/>
                <a:chExt cx="3928767" cy="1911322"/>
              </a:xfrm>
            </p:grpSpPr>
            <p:sp>
              <p:nvSpPr>
                <p:cNvPr id="189" name="Rectángulo redondeado 60">
                  <a:extLst>
                    <a:ext uri="{FF2B5EF4-FFF2-40B4-BE49-F238E27FC236}">
                      <a16:creationId xmlns:a16="http://schemas.microsoft.com/office/drawing/2014/main" id="{4DBBC303-DA92-49E3-A0D1-50F223332530}"/>
                    </a:ext>
                  </a:extLst>
                </p:cNvPr>
                <p:cNvSpPr/>
                <p:nvPr/>
              </p:nvSpPr>
              <p:spPr>
                <a:xfrm>
                  <a:off x="7799841" y="700339"/>
                  <a:ext cx="3928767" cy="191132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90" name="CuadroTexto 189">
                  <a:extLst>
                    <a:ext uri="{FF2B5EF4-FFF2-40B4-BE49-F238E27FC236}">
                      <a16:creationId xmlns:a16="http://schemas.microsoft.com/office/drawing/2014/main" id="{DD88FCF5-F454-4073-9C42-52263424AF89}"/>
                    </a:ext>
                  </a:extLst>
                </p:cNvPr>
                <p:cNvSpPr txBox="1"/>
                <p:nvPr/>
              </p:nvSpPr>
              <p:spPr>
                <a:xfrm>
                  <a:off x="7843826" y="744324"/>
                  <a:ext cx="3840797" cy="141378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2869" tIns="92869" rIns="92869" bIns="92869" numCol="1" spcCol="1270" anchor="t" anchorCtr="0">
                  <a:noAutofit/>
                </a:bodyPr>
                <a:lstStyle/>
                <a:p>
                  <a:pPr marL="0" lvl="1" algn="just" defTabSz="533400">
                    <a:lnSpc>
                      <a:spcPct val="90000"/>
                    </a:lnSpc>
                    <a:spcAft>
                      <a:spcPct val="15000"/>
                    </a:spcAft>
                  </a:pPr>
                  <a:endParaRPr lang="es-CO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5" name="Grupo 36">
                <a:extLst>
                  <a:ext uri="{FF2B5EF4-FFF2-40B4-BE49-F238E27FC236}">
                    <a16:creationId xmlns:a16="http://schemas.microsoft.com/office/drawing/2014/main" id="{3CA7185E-3296-48AF-AF1C-4E38C3AE89BD}"/>
                  </a:ext>
                </a:extLst>
              </p:cNvPr>
              <p:cNvGrpSpPr/>
              <p:nvPr/>
            </p:nvGrpSpPr>
            <p:grpSpPr>
              <a:xfrm>
                <a:off x="3748561" y="4162275"/>
                <a:ext cx="1391386" cy="520321"/>
                <a:chOff x="8912573" y="2119392"/>
                <a:chExt cx="2248651" cy="695086"/>
              </a:xfrm>
            </p:grpSpPr>
            <p:sp>
              <p:nvSpPr>
                <p:cNvPr id="187" name="Rectángulo redondeado 58">
                  <a:extLst>
                    <a:ext uri="{FF2B5EF4-FFF2-40B4-BE49-F238E27FC236}">
                      <a16:creationId xmlns:a16="http://schemas.microsoft.com/office/drawing/2014/main" id="{AE8E8FAA-A5A3-4738-ABC6-5846F8EAD89D}"/>
                    </a:ext>
                  </a:extLst>
                </p:cNvPr>
                <p:cNvSpPr/>
                <p:nvPr/>
              </p:nvSpPr>
              <p:spPr>
                <a:xfrm>
                  <a:off x="8912573" y="2119392"/>
                  <a:ext cx="2248651" cy="69508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8" name="CuadroTexto 187">
                  <a:extLst>
                    <a:ext uri="{FF2B5EF4-FFF2-40B4-BE49-F238E27FC236}">
                      <a16:creationId xmlns:a16="http://schemas.microsoft.com/office/drawing/2014/main" id="{8D75CEC4-9325-44BF-B3D9-296C456E112B}"/>
                    </a:ext>
                  </a:extLst>
                </p:cNvPr>
                <p:cNvSpPr txBox="1"/>
                <p:nvPr/>
              </p:nvSpPr>
              <p:spPr>
                <a:xfrm>
                  <a:off x="8932931" y="2139750"/>
                  <a:ext cx="2207935" cy="65437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60" tIns="15240" rIns="22860" bIns="15240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s-E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Priorización estrategias de mejora</a:t>
                  </a:r>
                </a:p>
              </p:txBody>
            </p:sp>
          </p:grpSp>
          <p:pic>
            <p:nvPicPr>
              <p:cNvPr id="186" name="Imagen 185">
                <a:extLst>
                  <a:ext uri="{FF2B5EF4-FFF2-40B4-BE49-F238E27FC236}">
                    <a16:creationId xmlns:a16="http://schemas.microsoft.com/office/drawing/2014/main" id="{AB9A708D-CA4F-4321-AABE-68DB7E266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61158" y="2992969"/>
                <a:ext cx="1378788" cy="1129540"/>
              </a:xfrm>
              <a:prstGeom prst="rect">
                <a:avLst/>
              </a:prstGeom>
            </p:spPr>
          </p:pic>
        </p:grpSp>
        <p:graphicFrame>
          <p:nvGraphicFramePr>
            <p:cNvPr id="159" name="Diagrama 158">
              <a:extLst>
                <a:ext uri="{FF2B5EF4-FFF2-40B4-BE49-F238E27FC236}">
                  <a16:creationId xmlns:a16="http://schemas.microsoft.com/office/drawing/2014/main" id="{49DC628D-DCC8-4895-B927-77BF02C9E2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3423894"/>
                </p:ext>
              </p:extLst>
            </p:nvPr>
          </p:nvGraphicFramePr>
          <p:xfrm>
            <a:off x="520014" y="1556792"/>
            <a:ext cx="3113798" cy="13840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60" name="Grupo 159">
              <a:extLst>
                <a:ext uri="{FF2B5EF4-FFF2-40B4-BE49-F238E27FC236}">
                  <a16:creationId xmlns:a16="http://schemas.microsoft.com/office/drawing/2014/main" id="{9508022C-F806-46D8-8623-F7001917D0A6}"/>
                </a:ext>
              </a:extLst>
            </p:cNvPr>
            <p:cNvGrpSpPr/>
            <p:nvPr/>
          </p:nvGrpSpPr>
          <p:grpSpPr>
            <a:xfrm>
              <a:off x="179512" y="3458016"/>
              <a:ext cx="1657929" cy="2035281"/>
              <a:chOff x="179512" y="3458016"/>
              <a:chExt cx="1657929" cy="2035281"/>
            </a:xfrm>
          </p:grpSpPr>
          <p:grpSp>
            <p:nvGrpSpPr>
              <p:cNvPr id="177" name="Grupo 10">
                <a:extLst>
                  <a:ext uri="{FF2B5EF4-FFF2-40B4-BE49-F238E27FC236}">
                    <a16:creationId xmlns:a16="http://schemas.microsoft.com/office/drawing/2014/main" id="{C81BF5B6-DBE2-47E0-87B3-5D67A94AFDA2}"/>
                  </a:ext>
                </a:extLst>
              </p:cNvPr>
              <p:cNvGrpSpPr/>
              <p:nvPr/>
            </p:nvGrpSpPr>
            <p:grpSpPr>
              <a:xfrm>
                <a:off x="179512" y="3458016"/>
                <a:ext cx="1657929" cy="2035281"/>
                <a:chOff x="455951" y="667989"/>
                <a:chExt cx="1966399" cy="1976489"/>
              </a:xfrm>
            </p:grpSpPr>
            <p:sp>
              <p:nvSpPr>
                <p:cNvPr id="182" name="Rectángulo redondeado 14">
                  <a:extLst>
                    <a:ext uri="{FF2B5EF4-FFF2-40B4-BE49-F238E27FC236}">
                      <a16:creationId xmlns:a16="http://schemas.microsoft.com/office/drawing/2014/main" id="{5DDFA593-23E1-4E2E-A76E-2C5E0901ECD5}"/>
                    </a:ext>
                  </a:extLst>
                </p:cNvPr>
                <p:cNvSpPr/>
                <p:nvPr/>
              </p:nvSpPr>
              <p:spPr>
                <a:xfrm>
                  <a:off x="455951" y="667989"/>
                  <a:ext cx="1966399" cy="197648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3" name="CuadroTexto 182">
                  <a:extLst>
                    <a:ext uri="{FF2B5EF4-FFF2-40B4-BE49-F238E27FC236}">
                      <a16:creationId xmlns:a16="http://schemas.microsoft.com/office/drawing/2014/main" id="{DAB9E662-BE48-4FB6-A038-19C1DF848583}"/>
                    </a:ext>
                  </a:extLst>
                </p:cNvPr>
                <p:cNvSpPr txBox="1"/>
                <p:nvPr/>
              </p:nvSpPr>
              <p:spPr>
                <a:xfrm>
                  <a:off x="501436" y="713474"/>
                  <a:ext cx="1875429" cy="146198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2869" tIns="92869" rIns="92869" bIns="92869" numCol="1" spcCol="1270" anchor="t" anchorCtr="0">
                  <a:noAutofit/>
                </a:bodyPr>
                <a:lstStyle/>
                <a:p>
                  <a:pPr marL="0" lvl="1" algn="just" defTabSz="533400">
                    <a:lnSpc>
                      <a:spcPct val="90000"/>
                    </a:lnSpc>
                    <a:spcAft>
                      <a:spcPct val="15000"/>
                    </a:spcAft>
                  </a:pPr>
                  <a:endParaRPr lang="es-E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8" name="Grupo 11">
                <a:extLst>
                  <a:ext uri="{FF2B5EF4-FFF2-40B4-BE49-F238E27FC236}">
                    <a16:creationId xmlns:a16="http://schemas.microsoft.com/office/drawing/2014/main" id="{4012508B-E7C6-4D15-BA3D-3072DB1FD742}"/>
                  </a:ext>
                </a:extLst>
              </p:cNvPr>
              <p:cNvGrpSpPr/>
              <p:nvPr/>
            </p:nvGrpSpPr>
            <p:grpSpPr>
              <a:xfrm>
                <a:off x="246996" y="4837440"/>
                <a:ext cx="1508662" cy="478445"/>
                <a:chOff x="892928" y="2119624"/>
                <a:chExt cx="1747910" cy="695086"/>
              </a:xfrm>
            </p:grpSpPr>
            <p:sp>
              <p:nvSpPr>
                <p:cNvPr id="180" name="Rectángulo redondeado 12">
                  <a:extLst>
                    <a:ext uri="{FF2B5EF4-FFF2-40B4-BE49-F238E27FC236}">
                      <a16:creationId xmlns:a16="http://schemas.microsoft.com/office/drawing/2014/main" id="{C04A3E89-8EDA-479E-9265-174208242157}"/>
                    </a:ext>
                  </a:extLst>
                </p:cNvPr>
                <p:cNvSpPr/>
                <p:nvPr/>
              </p:nvSpPr>
              <p:spPr>
                <a:xfrm>
                  <a:off x="892928" y="2119624"/>
                  <a:ext cx="1747910" cy="69508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1" name="CuadroTexto 180">
                  <a:extLst>
                    <a:ext uri="{FF2B5EF4-FFF2-40B4-BE49-F238E27FC236}">
                      <a16:creationId xmlns:a16="http://schemas.microsoft.com/office/drawing/2014/main" id="{F8FAC7F3-A656-4FB8-87B7-F0D3A038BE0A}"/>
                    </a:ext>
                  </a:extLst>
                </p:cNvPr>
                <p:cNvSpPr txBox="1"/>
                <p:nvPr/>
              </p:nvSpPr>
              <p:spPr>
                <a:xfrm>
                  <a:off x="913286" y="2139982"/>
                  <a:ext cx="1707194" cy="65437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60" tIns="15240" rIns="22860" bIns="15240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s-E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Devolución de resultados</a:t>
                  </a:r>
                </a:p>
              </p:txBody>
            </p:sp>
          </p:grpSp>
          <p:pic>
            <p:nvPicPr>
              <p:cNvPr id="179" name="Imagen 6">
                <a:extLst>
                  <a:ext uri="{FF2B5EF4-FFF2-40B4-BE49-F238E27FC236}">
                    <a16:creationId xmlns:a16="http://schemas.microsoft.com/office/drawing/2014/main" id="{4F480966-6BB3-4032-87ED-94F93FCE9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67" y="3544384"/>
                <a:ext cx="1427403" cy="123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1" name="Grupo 160">
              <a:extLst>
                <a:ext uri="{FF2B5EF4-FFF2-40B4-BE49-F238E27FC236}">
                  <a16:creationId xmlns:a16="http://schemas.microsoft.com/office/drawing/2014/main" id="{2FAD5F74-D4D9-426D-B71F-FCBCBE8A78AF}"/>
                </a:ext>
              </a:extLst>
            </p:cNvPr>
            <p:cNvGrpSpPr/>
            <p:nvPr/>
          </p:nvGrpSpPr>
          <p:grpSpPr>
            <a:xfrm>
              <a:off x="1938770" y="3458016"/>
              <a:ext cx="1628486" cy="2035281"/>
              <a:chOff x="1938770" y="3458016"/>
              <a:chExt cx="1628486" cy="2035281"/>
            </a:xfrm>
          </p:grpSpPr>
          <p:grpSp>
            <p:nvGrpSpPr>
              <p:cNvPr id="170" name="Grupo 18">
                <a:extLst>
                  <a:ext uri="{FF2B5EF4-FFF2-40B4-BE49-F238E27FC236}">
                    <a16:creationId xmlns:a16="http://schemas.microsoft.com/office/drawing/2014/main" id="{F7F49724-E89D-435A-B8D6-4C0D13635B0E}"/>
                  </a:ext>
                </a:extLst>
              </p:cNvPr>
              <p:cNvGrpSpPr/>
              <p:nvPr/>
            </p:nvGrpSpPr>
            <p:grpSpPr>
              <a:xfrm>
                <a:off x="1938770" y="3458016"/>
                <a:ext cx="1628486" cy="2035281"/>
                <a:chOff x="3393771" y="663569"/>
                <a:chExt cx="3752243" cy="1980236"/>
              </a:xfrm>
              <a:solidFill>
                <a:srgbClr val="00B0F0">
                  <a:alpha val="27000"/>
                </a:srgbClr>
              </a:solidFill>
            </p:grpSpPr>
            <p:sp>
              <p:nvSpPr>
                <p:cNvPr id="175" name="CuadroTexto 174">
                  <a:extLst>
                    <a:ext uri="{FF2B5EF4-FFF2-40B4-BE49-F238E27FC236}">
                      <a16:creationId xmlns:a16="http://schemas.microsoft.com/office/drawing/2014/main" id="{17496223-441B-4F0D-B93C-BE455634675C}"/>
                    </a:ext>
                  </a:extLst>
                </p:cNvPr>
                <p:cNvSpPr txBox="1"/>
                <p:nvPr/>
              </p:nvSpPr>
              <p:spPr>
                <a:xfrm>
                  <a:off x="3439342" y="1133476"/>
                  <a:ext cx="3661101" cy="1464757"/>
                </a:xfrm>
                <a:prstGeom prst="rect">
                  <a:avLst/>
                </a:prstGeom>
                <a:solidFill>
                  <a:srgbClr val="D2D2E1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2869" tIns="92869" rIns="92869" bIns="92869" numCol="1" spcCol="1270" anchor="t" anchorCtr="0">
                  <a:noAutofit/>
                </a:bodyPr>
                <a:lstStyle/>
                <a:p>
                  <a:pPr marL="0" lvl="1" algn="just" defTabSz="533400">
                    <a:lnSpc>
                      <a:spcPct val="90000"/>
                    </a:lnSpc>
                    <a:spcAft>
                      <a:spcPct val="15000"/>
                    </a:spcAft>
                  </a:pPr>
                  <a:endParaRPr lang="es-CO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Rectángulo redondeado 26">
                  <a:extLst>
                    <a:ext uri="{FF2B5EF4-FFF2-40B4-BE49-F238E27FC236}">
                      <a16:creationId xmlns:a16="http://schemas.microsoft.com/office/drawing/2014/main" id="{AE00803C-4F47-498A-80BE-8D786E45F84F}"/>
                    </a:ext>
                  </a:extLst>
                </p:cNvPr>
                <p:cNvSpPr/>
                <p:nvPr/>
              </p:nvSpPr>
              <p:spPr>
                <a:xfrm>
                  <a:off x="3393771" y="663569"/>
                  <a:ext cx="3752243" cy="1980236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D2D2E1"/>
                </a:solidFill>
              </p:spPr>
              <p:style>
                <a:lnRef idx="2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171" name="Grupo 20">
                <a:extLst>
                  <a:ext uri="{FF2B5EF4-FFF2-40B4-BE49-F238E27FC236}">
                    <a16:creationId xmlns:a16="http://schemas.microsoft.com/office/drawing/2014/main" id="{5DA3749E-D265-4D18-A76A-96EB025BCEDA}"/>
                  </a:ext>
                </a:extLst>
              </p:cNvPr>
              <p:cNvGrpSpPr/>
              <p:nvPr/>
            </p:nvGrpSpPr>
            <p:grpSpPr>
              <a:xfrm>
                <a:off x="2051710" y="3514006"/>
                <a:ext cx="1428264" cy="470270"/>
                <a:chOff x="4723671" y="495210"/>
                <a:chExt cx="1747910" cy="695086"/>
              </a:xfrm>
            </p:grpSpPr>
            <p:sp>
              <p:nvSpPr>
                <p:cNvPr id="173" name="Rectángulo redondeado 23">
                  <a:extLst>
                    <a:ext uri="{FF2B5EF4-FFF2-40B4-BE49-F238E27FC236}">
                      <a16:creationId xmlns:a16="http://schemas.microsoft.com/office/drawing/2014/main" id="{F9718F3B-0275-40DE-A453-C6190BB72BDA}"/>
                    </a:ext>
                  </a:extLst>
                </p:cNvPr>
                <p:cNvSpPr/>
                <p:nvPr/>
              </p:nvSpPr>
              <p:spPr>
                <a:xfrm>
                  <a:off x="4723671" y="495210"/>
                  <a:ext cx="1747910" cy="69508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74" name="CuadroTexto 173">
                  <a:extLst>
                    <a:ext uri="{FF2B5EF4-FFF2-40B4-BE49-F238E27FC236}">
                      <a16:creationId xmlns:a16="http://schemas.microsoft.com/office/drawing/2014/main" id="{DBA0F5D0-3C1D-444F-9E15-C49B9A129BDC}"/>
                    </a:ext>
                  </a:extLst>
                </p:cNvPr>
                <p:cNvSpPr txBox="1"/>
                <p:nvPr/>
              </p:nvSpPr>
              <p:spPr>
                <a:xfrm>
                  <a:off x="4744029" y="515568"/>
                  <a:ext cx="1707194" cy="65437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60" tIns="15240" rIns="22860" bIns="15240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s-CO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Metodología para la priorización de problemas</a:t>
                  </a:r>
                  <a:endParaRPr lang="es-E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72" name="21 Imagen" descr="IMG_20160215_104608.jpg">
                <a:extLst>
                  <a:ext uri="{FF2B5EF4-FFF2-40B4-BE49-F238E27FC236}">
                    <a16:creationId xmlns:a16="http://schemas.microsoft.com/office/drawing/2014/main" id="{48FF19EB-93C5-40B7-A43E-37C0E9C08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1988" y="4048171"/>
                <a:ext cx="1464142" cy="1250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id="{8B81119D-A8BE-4B9F-A36F-D7F408C27E26}"/>
                </a:ext>
              </a:extLst>
            </p:cNvPr>
            <p:cNvGrpSpPr/>
            <p:nvPr/>
          </p:nvGrpSpPr>
          <p:grpSpPr>
            <a:xfrm>
              <a:off x="6645290" y="3021960"/>
              <a:ext cx="2376264" cy="3018386"/>
              <a:chOff x="7283544" y="3440554"/>
              <a:chExt cx="1657929" cy="2052741"/>
            </a:xfrm>
          </p:grpSpPr>
          <p:grpSp>
            <p:nvGrpSpPr>
              <p:cNvPr id="163" name="Grupo 29">
                <a:extLst>
                  <a:ext uri="{FF2B5EF4-FFF2-40B4-BE49-F238E27FC236}">
                    <a16:creationId xmlns:a16="http://schemas.microsoft.com/office/drawing/2014/main" id="{EF4AAF40-AF7A-4FB1-B15C-B204188629E4}"/>
                  </a:ext>
                </a:extLst>
              </p:cNvPr>
              <p:cNvGrpSpPr/>
              <p:nvPr/>
            </p:nvGrpSpPr>
            <p:grpSpPr>
              <a:xfrm>
                <a:off x="7283544" y="3440554"/>
                <a:ext cx="1657929" cy="2052741"/>
                <a:chOff x="455951" y="667989"/>
                <a:chExt cx="1966399" cy="1976489"/>
              </a:xfrm>
            </p:grpSpPr>
            <p:sp>
              <p:nvSpPr>
                <p:cNvPr id="168" name="Rectángulo redondeado 30">
                  <a:extLst>
                    <a:ext uri="{FF2B5EF4-FFF2-40B4-BE49-F238E27FC236}">
                      <a16:creationId xmlns:a16="http://schemas.microsoft.com/office/drawing/2014/main" id="{E47C8A9F-53AF-42DF-AEF0-98A17A564F4B}"/>
                    </a:ext>
                  </a:extLst>
                </p:cNvPr>
                <p:cNvSpPr/>
                <p:nvPr/>
              </p:nvSpPr>
              <p:spPr>
                <a:xfrm>
                  <a:off x="455951" y="667989"/>
                  <a:ext cx="1966399" cy="197648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9" name="CuadroTexto 168">
                  <a:extLst>
                    <a:ext uri="{FF2B5EF4-FFF2-40B4-BE49-F238E27FC236}">
                      <a16:creationId xmlns:a16="http://schemas.microsoft.com/office/drawing/2014/main" id="{EB68C1E0-99EB-40A4-9B5C-A2B6785772E4}"/>
                    </a:ext>
                  </a:extLst>
                </p:cNvPr>
                <p:cNvSpPr txBox="1"/>
                <p:nvPr/>
              </p:nvSpPr>
              <p:spPr>
                <a:xfrm>
                  <a:off x="501436" y="713474"/>
                  <a:ext cx="1875429" cy="146198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2869" tIns="92869" rIns="92869" bIns="92869" numCol="1" spcCol="1270" anchor="t" anchorCtr="0">
                  <a:noAutofit/>
                </a:bodyPr>
                <a:lstStyle/>
                <a:p>
                  <a:pPr marL="0" lvl="1" algn="just" defTabSz="533400">
                    <a:lnSpc>
                      <a:spcPct val="90000"/>
                    </a:lnSpc>
                    <a:spcAft>
                      <a:spcPct val="15000"/>
                    </a:spcAft>
                  </a:pPr>
                  <a:endParaRPr lang="es-E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4" name="Grupo 32">
                <a:extLst>
                  <a:ext uri="{FF2B5EF4-FFF2-40B4-BE49-F238E27FC236}">
                    <a16:creationId xmlns:a16="http://schemas.microsoft.com/office/drawing/2014/main" id="{81F0A939-F5C3-44FF-9915-CE072417A61C}"/>
                  </a:ext>
                </a:extLst>
              </p:cNvPr>
              <p:cNvGrpSpPr/>
              <p:nvPr/>
            </p:nvGrpSpPr>
            <p:grpSpPr>
              <a:xfrm>
                <a:off x="7348345" y="4893271"/>
                <a:ext cx="1508662" cy="478445"/>
                <a:chOff x="892928" y="2119624"/>
                <a:chExt cx="1747910" cy="695086"/>
              </a:xfrm>
            </p:grpSpPr>
            <p:sp>
              <p:nvSpPr>
                <p:cNvPr id="166" name="Rectángulo redondeado 33">
                  <a:extLst>
                    <a:ext uri="{FF2B5EF4-FFF2-40B4-BE49-F238E27FC236}">
                      <a16:creationId xmlns:a16="http://schemas.microsoft.com/office/drawing/2014/main" id="{808B84F0-4E49-4CC4-81A8-5D8C658987AC}"/>
                    </a:ext>
                  </a:extLst>
                </p:cNvPr>
                <p:cNvSpPr/>
                <p:nvPr/>
              </p:nvSpPr>
              <p:spPr>
                <a:xfrm>
                  <a:off x="892928" y="2119624"/>
                  <a:ext cx="1747910" cy="69508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7" name="CuadroTexto 166">
                  <a:extLst>
                    <a:ext uri="{FF2B5EF4-FFF2-40B4-BE49-F238E27FC236}">
                      <a16:creationId xmlns:a16="http://schemas.microsoft.com/office/drawing/2014/main" id="{DDF7DA34-85CA-41A9-8DFF-EA7BBF770A82}"/>
                    </a:ext>
                  </a:extLst>
                </p:cNvPr>
                <p:cNvSpPr txBox="1"/>
                <p:nvPr/>
              </p:nvSpPr>
              <p:spPr>
                <a:xfrm>
                  <a:off x="913286" y="2139982"/>
                  <a:ext cx="1707194" cy="65437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60" tIns="15240" rIns="22860" bIns="15240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s-E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Estrategia de intervención seleccionada</a:t>
                  </a:r>
                </a:p>
              </p:txBody>
            </p:sp>
          </p:grpSp>
          <p:pic>
            <p:nvPicPr>
              <p:cNvPr id="165" name="Imagen 164">
                <a:extLst>
                  <a:ext uri="{FF2B5EF4-FFF2-40B4-BE49-F238E27FC236}">
                    <a16:creationId xmlns:a16="http://schemas.microsoft.com/office/drawing/2014/main" id="{C2DC0415-85B4-4FA4-8EB1-8FC3E18E0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347843" y="3544384"/>
                <a:ext cx="1524749" cy="13272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3138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28AA3-35D5-473E-93C9-F499556B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4B202D-E0EC-4B39-9D90-D4CBFC93C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82" y="980729"/>
            <a:ext cx="8291512" cy="2520280"/>
          </a:xfrm>
        </p:spPr>
        <p:txBody>
          <a:bodyPr anchor="ctr"/>
          <a:lstStyle/>
          <a:p>
            <a:pPr marL="514350" indent="-514350" algn="just">
              <a:buAutoNum type="arabicPeriod"/>
            </a:pPr>
            <a:r>
              <a:rPr lang="es-ES" altLang="es-E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Área de estudio y red de intervención seleccionada</a:t>
            </a:r>
          </a:p>
          <a:p>
            <a:pPr marL="514350" indent="-514350" algn="just">
              <a:buAutoNum type="arabicPeriod"/>
            </a:pPr>
            <a:r>
              <a:rPr lang="es-CO" altLang="es-CO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Actores involucrados en el diseño, planeación e implementación de la intervención</a:t>
            </a:r>
          </a:p>
          <a:p>
            <a:pPr marL="514350" indent="-514350" algn="just">
              <a:buAutoNum type="arabicPeriod"/>
            </a:pPr>
            <a:r>
              <a:rPr lang="es-CO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Diseño de la intervención</a:t>
            </a:r>
          </a:p>
        </p:txBody>
      </p:sp>
    </p:spTree>
    <p:extLst>
      <p:ext uri="{BB962C8B-B14F-4D97-AF65-F5344CB8AC3E}">
        <p14:creationId xmlns:p14="http://schemas.microsoft.com/office/powerpoint/2010/main" val="3692523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35" y="6461084"/>
            <a:ext cx="2731021" cy="3969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14" y="6453335"/>
            <a:ext cx="2731021" cy="3969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" y="6445586"/>
            <a:ext cx="2731021" cy="3969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3.6. Estrategia de intervención seleccionada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58" y="1196752"/>
            <a:ext cx="4539982" cy="317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31801"/>
            <a:ext cx="5348717" cy="315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CuadroTexto 28"/>
          <p:cNvSpPr txBox="1"/>
          <p:nvPr/>
        </p:nvSpPr>
        <p:spPr>
          <a:xfrm>
            <a:off x="5121843" y="1812317"/>
            <a:ext cx="3528951" cy="584775"/>
          </a:xfrm>
          <a:prstGeom prst="rect">
            <a:avLst/>
          </a:prstGeom>
          <a:solidFill>
            <a:srgbClr val="C7004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cs typeface="Arial" panose="020B0604020202020204" pitchFamily="34" charset="0"/>
              </a:rPr>
              <a:t>Reuniones conjuntas entre médicos generales y especialistas</a:t>
            </a:r>
          </a:p>
        </p:txBody>
      </p:sp>
    </p:spTree>
    <p:extLst>
      <p:ext uri="{BB962C8B-B14F-4D97-AF65-F5344CB8AC3E}">
        <p14:creationId xmlns:p14="http://schemas.microsoft.com/office/powerpoint/2010/main" val="1479494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640960" cy="792162"/>
          </a:xfrm>
        </p:spPr>
        <p:txBody>
          <a:bodyPr/>
          <a:lstStyle/>
          <a:p>
            <a:pPr algn="ctr"/>
            <a:r>
              <a:rPr lang="es-CO" altLang="es-CO" sz="2400" dirty="0">
                <a:latin typeface="Arial" panose="020B0604020202020204" pitchFamily="34" charset="0"/>
                <a:cs typeface="Arial" panose="020B0604020202020204" pitchFamily="34" charset="0"/>
              </a:rPr>
              <a:t>3.7. Objetivos de la intervención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EFE1F3-DF81-46A7-82FB-135C2660FE8C}"/>
              </a:ext>
            </a:extLst>
          </p:cNvPr>
          <p:cNvSpPr txBox="1"/>
          <p:nvPr/>
        </p:nvSpPr>
        <p:spPr>
          <a:xfrm>
            <a:off x="755576" y="184482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cs typeface="Arial" panose="020B0604020202020204" pitchFamily="34" charset="0"/>
              </a:rPr>
              <a:t>Objetivo general</a:t>
            </a:r>
          </a:p>
          <a:p>
            <a:pPr algn="just"/>
            <a:endParaRPr lang="es-CO" b="1" dirty="0">
              <a:cs typeface="Arial" panose="020B0604020202020204" pitchFamily="34" charset="0"/>
            </a:endParaRPr>
          </a:p>
          <a:p>
            <a:pPr algn="just"/>
            <a:r>
              <a:rPr lang="es-ES" dirty="0">
                <a:cs typeface="Arial" panose="020B0604020202020204" pitchFamily="34" charset="0"/>
              </a:rPr>
              <a:t>Mejorar la coordinación de la gestión clínica entre médicos generales y especialistas de la Subred Integrada de Servicios de Salud Sur Occidente, a través de una estrategia de reuniones conjuntas basada en métodos reflexivos</a:t>
            </a:r>
            <a:endParaRPr lang="es-CO" dirty="0"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5576" y="3861048"/>
            <a:ext cx="7272808" cy="210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es-ES" b="1" dirty="0">
                <a:ea typeface="MS Mincho"/>
                <a:cs typeface="Arial" panose="020B0604020202020204" pitchFamily="34" charset="0"/>
              </a:rPr>
              <a:t>Objetivos específicos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es-ES" b="1" dirty="0">
                <a:ea typeface="MS Mincho"/>
                <a:cs typeface="Arial" panose="020B0604020202020204" pitchFamily="34" charset="0"/>
              </a:rPr>
              <a:t> </a:t>
            </a:r>
          </a:p>
          <a:p>
            <a:pPr marL="176213" lvl="0" indent="-176213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>
                <a:ea typeface="MS Mincho"/>
                <a:cs typeface="Arial" panose="020B0604020202020204" pitchFamily="34" charset="0"/>
              </a:rPr>
              <a:t>Mejorar la comunicación y el trabajo colaborativo entre médicos generales y especialistas de la subred.</a:t>
            </a:r>
            <a:endParaRPr lang="es-CO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lvl="0" indent="-176213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>
                <a:ea typeface="MS Mincho"/>
                <a:cs typeface="Arial" panose="020B0604020202020204" pitchFamily="34" charset="0"/>
              </a:rPr>
              <a:t>Favorecer el acuerdo entre médicos generales y especialistas en relación con el manejo clínico del paciente con enfermedad crónica.</a:t>
            </a:r>
            <a:endParaRPr lang="es-CO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640960" cy="792162"/>
          </a:xfrm>
        </p:spPr>
        <p:txBody>
          <a:bodyPr/>
          <a:lstStyle/>
          <a:p>
            <a:pPr algn="ctr"/>
            <a:r>
              <a:rPr lang="es-CO" altLang="es-CO" sz="2400" dirty="0">
                <a:latin typeface="Arial" panose="020B0604020202020204" pitchFamily="34" charset="0"/>
                <a:cs typeface="Arial" panose="020B0604020202020204" pitchFamily="34" charset="0"/>
              </a:rPr>
              <a:t>3.8. Definición y características de las reuniones conjuntas</a:t>
            </a:r>
          </a:p>
        </p:txBody>
      </p:sp>
      <p:graphicFrame>
        <p:nvGraphicFramePr>
          <p:cNvPr id="10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396860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635896" y="2996952"/>
            <a:ext cx="1872208" cy="707886"/>
          </a:xfrm>
          <a:prstGeom prst="rect">
            <a:avLst/>
          </a:prstGeom>
          <a:solidFill>
            <a:srgbClr val="B0B0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cs typeface="Arial" panose="020B0604020202020204" pitchFamily="34" charset="0"/>
              </a:rPr>
              <a:t>Reuniones conjuntas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267744" y="4149080"/>
            <a:ext cx="43924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200" dirty="0">
                <a:ea typeface="Times New Roman" panose="02020603050405020304" pitchFamily="18" charset="0"/>
                <a:cs typeface="Arial" panose="020B0604020202020204" pitchFamily="34" charset="0"/>
              </a:rPr>
              <a:t>Espacios de encuentro presenciales entre médicos generales y especialistas que permite la discusión  y toma de decisiones conjuntas, frente a problemáticas clínicas mediante el análisis de casos clínicos y el desarrollo de una estrategia de educación médica continua.</a:t>
            </a:r>
            <a:endParaRPr lang="es-CO" sz="1200" dirty="0">
              <a:cs typeface="Arial" panose="020B0604020202020204" pitchFamily="34" charset="0"/>
            </a:endParaRPr>
          </a:p>
          <a:p>
            <a:pPr algn="ctr"/>
            <a:endParaRPr lang="es-E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38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E784CEB0-9871-40E0-BD0B-9DB451F43A28}"/>
              </a:ext>
            </a:extLst>
          </p:cNvPr>
          <p:cNvSpPr txBox="1">
            <a:spLocks/>
          </p:cNvSpPr>
          <p:nvPr/>
        </p:nvSpPr>
        <p:spPr>
          <a:xfrm>
            <a:off x="298915" y="250209"/>
            <a:ext cx="8546169" cy="556808"/>
          </a:xfrm>
          <a:prstGeom prst="rect">
            <a:avLst/>
          </a:prstGeom>
          <a:solidFill>
            <a:srgbClr val="C70044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3.9. Componentes de la intervención y estrategia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8065721"/>
              </p:ext>
            </p:extLst>
          </p:nvPr>
        </p:nvGraphicFramePr>
        <p:xfrm>
          <a:off x="683568" y="1188576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2" name="AutoShape 2" descr="Resultado de imagen para patologias cronicas"/>
          <p:cNvSpPr>
            <a:spLocks noChangeAspect="1" noChangeArrowheads="1"/>
          </p:cNvSpPr>
          <p:nvPr/>
        </p:nvSpPr>
        <p:spPr bwMode="auto">
          <a:xfrm>
            <a:off x="-636513" y="-862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4" name="AutoShape 4" descr="Resultado de imagen para patologias cronicas"/>
          <p:cNvSpPr>
            <a:spLocks noChangeAspect="1" noChangeArrowheads="1"/>
          </p:cNvSpPr>
          <p:nvPr/>
        </p:nvSpPr>
        <p:spPr bwMode="auto">
          <a:xfrm>
            <a:off x="-636513" y="-862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209039A-EAE3-4407-B7A5-0353FCD7E624}"/>
              </a:ext>
            </a:extLst>
          </p:cNvPr>
          <p:cNvCxnSpPr>
            <a:cxnSpLocks/>
          </p:cNvCxnSpPr>
          <p:nvPr/>
        </p:nvCxnSpPr>
        <p:spPr>
          <a:xfrm>
            <a:off x="7668344" y="4509120"/>
            <a:ext cx="0" cy="288032"/>
          </a:xfrm>
          <a:prstGeom prst="lin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9144000" y="1844824"/>
            <a:ext cx="162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2915816" y="3212976"/>
            <a:ext cx="1152128" cy="3024336"/>
          </a:xfrm>
          <a:prstGeom prst="rect">
            <a:avLst/>
          </a:prstGeom>
          <a:solidFill>
            <a:srgbClr val="002060">
              <a:alpha val="61961"/>
            </a:srgb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Patologías crónicas </a:t>
            </a:r>
          </a:p>
        </p:txBody>
      </p:sp>
    </p:spTree>
    <p:extLst>
      <p:ext uri="{BB962C8B-B14F-4D97-AF65-F5344CB8AC3E}">
        <p14:creationId xmlns:p14="http://schemas.microsoft.com/office/powerpoint/2010/main" val="3303958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00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285293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b">
            <a:spAutoFit/>
          </a:bodyPr>
          <a:lstStyle>
            <a:lvl1pPr marL="450850" indent="-450850">
              <a:spcBef>
                <a:spcPct val="20000"/>
              </a:spcBef>
              <a:buClr>
                <a:srgbClr val="C70044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DE7008"/>
              </a:buClr>
            </a:pPr>
            <a:r>
              <a:rPr lang="es-ES" altLang="es-CO" sz="4800" b="1" dirty="0">
                <a:solidFill>
                  <a:schemeClr val="bg1"/>
                </a:solidFill>
              </a:rPr>
              <a:t>¡Muchas gracias!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5004D0A-F5E5-49C6-B848-43C0FB920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2" y="188931"/>
            <a:ext cx="8135937" cy="75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-4508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0850" indent="-45085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0850" indent="-45085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50850" indent="-45085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</a:rPr>
              <a:t>1. Áreas de estudio y redes participantes</a:t>
            </a:r>
          </a:p>
        </p:txBody>
      </p:sp>
      <p:pic>
        <p:nvPicPr>
          <p:cNvPr id="6" name="3 Imagen">
            <a:extLst>
              <a:ext uri="{FF2B5EF4-FFF2-40B4-BE49-F238E27FC236}">
                <a16:creationId xmlns:a16="http://schemas.microsoft.com/office/drawing/2014/main" id="{779C5D1B-1708-44C6-912C-C1B5682FF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604" y="2555199"/>
            <a:ext cx="464375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CuadroTexto">
            <a:extLst>
              <a:ext uri="{FF2B5EF4-FFF2-40B4-BE49-F238E27FC236}">
                <a16:creationId xmlns:a16="http://schemas.microsoft.com/office/drawing/2014/main" id="{D4CBC8EA-DFCE-4186-AC03-5095F781A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941" y="4454968"/>
            <a:ext cx="631190" cy="2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E7008"/>
              </a:buClr>
              <a:buFontTx/>
              <a:buNone/>
            </a:pPr>
            <a:r>
              <a:rPr lang="es-ES" altLang="es-ES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KENNEDY</a:t>
            </a:r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DDEFB1D9-EA04-4773-8ADD-39FFCF867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194" y="5205207"/>
            <a:ext cx="631190" cy="2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E7008"/>
              </a:buClr>
              <a:buFontTx/>
              <a:buNone/>
            </a:pPr>
            <a:r>
              <a:rPr lang="es-ES" altLang="es-ES" sz="500">
                <a:latin typeface="Times New Roman" panose="02020603050405020304" pitchFamily="18" charset="0"/>
                <a:cs typeface="Times New Roman" panose="02020603050405020304" pitchFamily="18" charset="0"/>
              </a:rPr>
              <a:t>     BOSA</a:t>
            </a:r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id="{FB4F648E-A43E-4C34-B2C9-8788028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914" y="3910358"/>
            <a:ext cx="631190" cy="2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E7008"/>
              </a:buClr>
              <a:buFontTx/>
              <a:buNone/>
            </a:pPr>
            <a:r>
              <a:rPr lang="es-ES" altLang="es-ES" sz="500">
                <a:latin typeface="Times New Roman" panose="02020603050405020304" pitchFamily="18" charset="0"/>
                <a:cs typeface="Times New Roman" panose="02020603050405020304" pitchFamily="18" charset="0"/>
              </a:rPr>
              <a:t>USME</a:t>
            </a:r>
          </a:p>
        </p:txBody>
      </p:sp>
      <p:sp>
        <p:nvSpPr>
          <p:cNvPr id="10" name="7 CuadroTexto">
            <a:extLst>
              <a:ext uri="{FF2B5EF4-FFF2-40B4-BE49-F238E27FC236}">
                <a16:creationId xmlns:a16="http://schemas.microsoft.com/office/drawing/2014/main" id="{CA252BD3-907C-44D8-96EB-33F232B1C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129" y="4264515"/>
            <a:ext cx="811530" cy="2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E7008"/>
              </a:buClr>
              <a:buFontTx/>
              <a:buNone/>
            </a:pPr>
            <a:r>
              <a:rPr lang="es-ES" altLang="es-ES" sz="500">
                <a:latin typeface="Times New Roman" panose="02020603050405020304" pitchFamily="18" charset="0"/>
                <a:cs typeface="Times New Roman" panose="02020603050405020304" pitchFamily="18" charset="0"/>
              </a:rPr>
              <a:t>TUNJUELITO</a:t>
            </a: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E7F87830-FF18-49D6-BB12-01F22FB5C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581" y="4355949"/>
            <a:ext cx="676274" cy="2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E7008"/>
              </a:buClr>
              <a:buFontTx/>
              <a:buNone/>
            </a:pPr>
            <a:r>
              <a:rPr lang="es-ES" altLang="es-ES" sz="500">
                <a:latin typeface="Times New Roman" panose="02020603050405020304" pitchFamily="18" charset="0"/>
                <a:cs typeface="Times New Roman" panose="02020603050405020304" pitchFamily="18" charset="0"/>
              </a:rPr>
              <a:t>FONTIBÓN </a:t>
            </a:r>
          </a:p>
        </p:txBody>
      </p:sp>
      <p:cxnSp>
        <p:nvCxnSpPr>
          <p:cNvPr id="12" name="4 Conector recto">
            <a:extLst>
              <a:ext uri="{FF2B5EF4-FFF2-40B4-BE49-F238E27FC236}">
                <a16:creationId xmlns:a16="http://schemas.microsoft.com/office/drawing/2014/main" id="{6FF1F480-FAB2-4441-94E7-878F78FA9AB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63410" y="4550195"/>
            <a:ext cx="450850" cy="399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10 Conector recto">
            <a:extLst>
              <a:ext uri="{FF2B5EF4-FFF2-40B4-BE49-F238E27FC236}">
                <a16:creationId xmlns:a16="http://schemas.microsoft.com/office/drawing/2014/main" id="{CF8809CB-2A11-432B-8177-1DAB6AB4D20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63410" y="4645423"/>
            <a:ext cx="1127125" cy="30464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15 CuadroTexto">
            <a:extLst>
              <a:ext uri="{FF2B5EF4-FFF2-40B4-BE49-F238E27FC236}">
                <a16:creationId xmlns:a16="http://schemas.microsoft.com/office/drawing/2014/main" id="{2479CF7E-9B4E-4076-A754-5045583A2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708" y="5044579"/>
            <a:ext cx="1719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INTERVENCIÓN </a:t>
            </a:r>
          </a:p>
        </p:txBody>
      </p:sp>
      <p:cxnSp>
        <p:nvCxnSpPr>
          <p:cNvPr id="15" name="14 Conector recto">
            <a:extLst>
              <a:ext uri="{FF2B5EF4-FFF2-40B4-BE49-F238E27FC236}">
                <a16:creationId xmlns:a16="http://schemas.microsoft.com/office/drawing/2014/main" id="{C0DC8EF0-A8A8-4015-9267-2D709BA697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68510" y="4100812"/>
            <a:ext cx="461234" cy="8987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17 Conector recto">
            <a:extLst>
              <a:ext uri="{FF2B5EF4-FFF2-40B4-BE49-F238E27FC236}">
                <a16:creationId xmlns:a16="http://schemas.microsoft.com/office/drawing/2014/main" id="{AA8E5858-EF5D-42DE-B9B4-B2FD27ED11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46773" y="4470993"/>
            <a:ext cx="1517671" cy="53617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20 CuadroTexto">
            <a:extLst>
              <a:ext uri="{FF2B5EF4-FFF2-40B4-BE49-F238E27FC236}">
                <a16:creationId xmlns:a16="http://schemas.microsoft.com/office/drawing/2014/main" id="{3621C215-04D9-44E7-8ECC-846D7AEC7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078" y="5011340"/>
            <a:ext cx="946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</a:pPr>
            <a:r>
              <a:rPr lang="es-ES" alt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CONTROL </a:t>
            </a:r>
          </a:p>
        </p:txBody>
      </p:sp>
      <p:cxnSp>
        <p:nvCxnSpPr>
          <p:cNvPr id="18" name="19 Conector recto">
            <a:extLst>
              <a:ext uri="{FF2B5EF4-FFF2-40B4-BE49-F238E27FC236}">
                <a16:creationId xmlns:a16="http://schemas.microsoft.com/office/drawing/2014/main" id="{76341629-9FCB-41F5-B7A1-E640568A1C7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63410" y="4950071"/>
            <a:ext cx="1104583" cy="34657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Imagen 2">
            <a:extLst>
              <a:ext uri="{FF2B5EF4-FFF2-40B4-BE49-F238E27FC236}">
                <a16:creationId xmlns:a16="http://schemas.microsoft.com/office/drawing/2014/main" id="{C39AFBF7-B630-4C06-B1D6-13727C766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17638"/>
            <a:ext cx="32924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3">
            <a:extLst>
              <a:ext uri="{FF2B5EF4-FFF2-40B4-BE49-F238E27FC236}">
                <a16:creationId xmlns:a16="http://schemas.microsoft.com/office/drawing/2014/main" id="{E5F43356-A386-4489-BBE0-B8134FE32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13" y="4578633"/>
            <a:ext cx="760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E7008"/>
              </a:buClr>
              <a:buFontTx/>
              <a:buNone/>
            </a:pPr>
            <a:r>
              <a:rPr lang="es-ES" altLang="es-ES" sz="500">
                <a:latin typeface="Times New Roman" panose="02020603050405020304" pitchFamily="18" charset="0"/>
                <a:cs typeface="Times New Roman" panose="02020603050405020304" pitchFamily="18" charset="0"/>
              </a:rPr>
              <a:t>CIUDAD BOLÍVAR</a:t>
            </a:r>
          </a:p>
        </p:txBody>
      </p:sp>
      <p:sp>
        <p:nvSpPr>
          <p:cNvPr id="21" name="15 CuadroTexto">
            <a:extLst>
              <a:ext uri="{FF2B5EF4-FFF2-40B4-BE49-F238E27FC236}">
                <a16:creationId xmlns:a16="http://schemas.microsoft.com/office/drawing/2014/main" id="{67E376B3-F3F6-49EA-9938-189D67AD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495" y="5473005"/>
            <a:ext cx="35108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SUBRED INTEGRADA DE SERVICIOS DE SALUD SUROCCIDENTE E.S.E.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 PABLO VI: 17 centros  (15 PAPS, 2 CAPS)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 FONTIBON: 9 centros (7 PAPS y 2 UMHES)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 SUR: 21 centros (5 CAPS y 16 PAPS)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 BOSA: 2 centros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 KENNEDY: 3 centros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endParaRPr lang="es-ES" altLang="es-ES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15 CuadroTexto">
            <a:extLst>
              <a:ext uri="{FF2B5EF4-FFF2-40B4-BE49-F238E27FC236}">
                <a16:creationId xmlns:a16="http://schemas.microsoft.com/office/drawing/2014/main" id="{8E4C134C-A6A1-44A4-A6AF-849FC76AD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223" y="5737244"/>
            <a:ext cx="2452066" cy="900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Población Potencial para ser atendida Subred Sur-Occidente (SDS,2018):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318829 personas (régimen subsidiado) representa el 12% de la población de localidades de referencia</a:t>
            </a:r>
          </a:p>
        </p:txBody>
      </p:sp>
      <p:cxnSp>
        <p:nvCxnSpPr>
          <p:cNvPr id="23" name="17 Conector recto">
            <a:extLst>
              <a:ext uri="{FF2B5EF4-FFF2-40B4-BE49-F238E27FC236}">
                <a16:creationId xmlns:a16="http://schemas.microsoft.com/office/drawing/2014/main" id="{42117CEC-77AA-4492-95D7-6C4595386C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4288" y="4746908"/>
            <a:ext cx="1122218" cy="2352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17 Conector recto">
            <a:extLst>
              <a:ext uri="{FF2B5EF4-FFF2-40B4-BE49-F238E27FC236}">
                <a16:creationId xmlns:a16="http://schemas.microsoft.com/office/drawing/2014/main" id="{8CAEAD27-C057-4DD6-B587-89288C9D78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44408" y="4100812"/>
            <a:ext cx="90027" cy="8987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1 CuadroTexto">
            <a:extLst>
              <a:ext uri="{FF2B5EF4-FFF2-40B4-BE49-F238E27FC236}">
                <a16:creationId xmlns:a16="http://schemas.microsoft.com/office/drawing/2014/main" id="{B90A14B2-9E85-405C-A1A1-5832554B7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194" y="3960441"/>
            <a:ext cx="6311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E7008"/>
              </a:buClr>
              <a:buFontTx/>
              <a:buNone/>
            </a:pPr>
            <a:r>
              <a:rPr lang="es-ES" altLang="es-ES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PUENTE ARANDA</a:t>
            </a:r>
          </a:p>
        </p:txBody>
      </p:sp>
      <p:sp>
        <p:nvSpPr>
          <p:cNvPr id="29" name="1 CuadroTexto">
            <a:extLst>
              <a:ext uri="{FF2B5EF4-FFF2-40B4-BE49-F238E27FC236}">
                <a16:creationId xmlns:a16="http://schemas.microsoft.com/office/drawing/2014/main" id="{DB94EE1F-6A6B-4BB4-9D0E-9F377D40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1392" y="3815872"/>
            <a:ext cx="63119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DE7008"/>
              </a:buClr>
              <a:buFontTx/>
              <a:buNone/>
            </a:pPr>
            <a:r>
              <a:rPr lang="es-ES" altLang="es-ES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SUMAPAZ</a:t>
            </a:r>
          </a:p>
        </p:txBody>
      </p:sp>
      <p:cxnSp>
        <p:nvCxnSpPr>
          <p:cNvPr id="30" name="10 Conector recto">
            <a:extLst>
              <a:ext uri="{FF2B5EF4-FFF2-40B4-BE49-F238E27FC236}">
                <a16:creationId xmlns:a16="http://schemas.microsoft.com/office/drawing/2014/main" id="{59E6B9A5-77D7-4A1F-8049-8C5E189BE2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96338" y="4238146"/>
            <a:ext cx="1026569" cy="69253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15 CuadroTexto">
            <a:extLst>
              <a:ext uri="{FF2B5EF4-FFF2-40B4-BE49-F238E27FC236}">
                <a16:creationId xmlns:a16="http://schemas.microsoft.com/office/drawing/2014/main" id="{5DDC124A-6429-4A26-A1B7-D8BA26E8F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115" y="1145486"/>
            <a:ext cx="39996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SUBRED INTEGRADA DE SERVICIOS DE SALUD SUR E.S.E.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 USME: 15 centros  (11 PAPS, 4 CAPS)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 TUNJUELITO: 7 centros (4 PAPS; 2 UMHES, 1 CAPS)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 VISTA HERMOSA: 16 centros (5 CAPS, 9 PAPS, 2 UMHES)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 NAZARETH: 2 centros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 MEISSEN: 2 centros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 TUNAL: 1 centro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endParaRPr lang="es-ES" altLang="es-ES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15 CuadroTexto">
            <a:extLst>
              <a:ext uri="{FF2B5EF4-FFF2-40B4-BE49-F238E27FC236}">
                <a16:creationId xmlns:a16="http://schemas.microsoft.com/office/drawing/2014/main" id="{067D0957-E2CE-476F-91FB-15A15C72F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461" y="2315770"/>
            <a:ext cx="2537871" cy="900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70044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70044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7004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70044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70044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Población Potencial para ser atendida Subred Sur (SDS, 2018):</a:t>
            </a:r>
          </a:p>
          <a:p>
            <a:pPr algn="ctr" eaLnBrk="1" hangingPunct="1">
              <a:spcBef>
                <a:spcPct val="0"/>
              </a:spcBef>
              <a:buClr>
                <a:srgbClr val="DE7008"/>
              </a:buClr>
              <a:buFontTx/>
              <a:buNone/>
              <a:defRPr/>
            </a:pPr>
            <a:r>
              <a:rPr lang="es-ES" altLang="es-E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330084 personas (régimen subsidiado) representa el 26% de la población de localidades de ref.</a:t>
            </a:r>
          </a:p>
        </p:txBody>
      </p:sp>
    </p:spTree>
    <p:extLst>
      <p:ext uri="{BB962C8B-B14F-4D97-AF65-F5344CB8AC3E}">
        <p14:creationId xmlns:p14="http://schemas.microsoft.com/office/powerpoint/2010/main" val="393995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6398"/>
            <a:ext cx="8496622" cy="792162"/>
          </a:xfrm>
        </p:spPr>
        <p:txBody>
          <a:bodyPr/>
          <a:lstStyle/>
          <a:p>
            <a:pPr algn="ctr" eaLnBrk="1" hangingPunct="1"/>
            <a:r>
              <a:rPr lang="es-CO" altLang="es-CO" sz="2400" dirty="0">
                <a:latin typeface="Arial" panose="020B0604020202020204" pitchFamily="34" charset="0"/>
                <a:cs typeface="Arial" panose="020B0604020202020204" pitchFamily="34" charset="0"/>
              </a:rPr>
              <a:t>2. Actores involucrados en el diseño, implementación y evaluación de la intervención 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714417983"/>
              </p:ext>
            </p:extLst>
          </p:nvPr>
        </p:nvGraphicFramePr>
        <p:xfrm>
          <a:off x="0" y="1052736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6398"/>
            <a:ext cx="8496622" cy="792162"/>
          </a:xfrm>
        </p:spPr>
        <p:txBody>
          <a:bodyPr/>
          <a:lstStyle/>
          <a:p>
            <a:pPr algn="ctr" eaLnBrk="1" hangingPunct="1"/>
            <a:r>
              <a:rPr lang="es-CO" altLang="es-CO" sz="2400" dirty="0">
                <a:latin typeface="Arial" panose="020B0604020202020204" pitchFamily="34" charset="0"/>
                <a:cs typeface="Arial" panose="020B0604020202020204" pitchFamily="34" charset="0"/>
              </a:rPr>
              <a:t>2. Actores involucrados en el diseño, planeación e implementación de la intervención 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480851122"/>
              </p:ext>
            </p:extLst>
          </p:nvPr>
        </p:nvGraphicFramePr>
        <p:xfrm>
          <a:off x="0" y="1052736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22">
            <a:extLst>
              <a:ext uri="{FF2B5EF4-FFF2-40B4-BE49-F238E27FC236}">
                <a16:creationId xmlns:a16="http://schemas.microsoft.com/office/drawing/2014/main" id="{498888C8-453E-4BD9-8966-BD4B8A6178A3}"/>
              </a:ext>
            </a:extLst>
          </p:cNvPr>
          <p:cNvSpPr/>
          <p:nvPr/>
        </p:nvSpPr>
        <p:spPr>
          <a:xfrm>
            <a:off x="35496" y="1622785"/>
            <a:ext cx="3109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altLang="es-CO" sz="1200" dirty="0">
                <a:cs typeface="Arial" panose="020B0604020202020204" pitchFamily="34" charset="0"/>
              </a:rPr>
              <a:t>Análisis de marcos referenciales del proyecto</a:t>
            </a:r>
            <a:endParaRPr lang="es-CO" sz="1200" dirty="0">
              <a:cs typeface="Arial" panose="020B0604020202020204" pitchFamily="34" charset="0"/>
            </a:endParaRPr>
          </a:p>
        </p:txBody>
      </p:sp>
      <p:sp>
        <p:nvSpPr>
          <p:cNvPr id="11" name="Rectángulo 12"/>
          <p:cNvSpPr/>
          <p:nvPr/>
        </p:nvSpPr>
        <p:spPr>
          <a:xfrm>
            <a:off x="35496" y="2103239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altLang="es-CO" sz="1200" dirty="0">
                <a:cs typeface="Arial" panose="020B0604020202020204" pitchFamily="34" charset="0"/>
              </a:rPr>
              <a:t>Identificación actores clave</a:t>
            </a:r>
          </a:p>
        </p:txBody>
      </p:sp>
      <p:sp>
        <p:nvSpPr>
          <p:cNvPr id="13" name="Rectángulo 7"/>
          <p:cNvSpPr/>
          <p:nvPr/>
        </p:nvSpPr>
        <p:spPr>
          <a:xfrm>
            <a:off x="44872" y="2458517"/>
            <a:ext cx="2339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altLang="es-CO" sz="1200" dirty="0">
                <a:cs typeface="Arial" panose="020B0604020202020204" pitchFamily="34" charset="0"/>
              </a:rPr>
              <a:t>Planeación del diseño de la estrategia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-108520" y="2998461"/>
            <a:ext cx="2339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altLang="es-CO" sz="1200" dirty="0">
                <a:cs typeface="Arial" panose="020B0604020202020204" pitchFamily="34" charset="0"/>
              </a:rPr>
              <a:t>Monitoreo de necesidades del proyecto</a:t>
            </a:r>
          </a:p>
        </p:txBody>
      </p:sp>
      <p:sp>
        <p:nvSpPr>
          <p:cNvPr id="9" name="Rectángulo 22">
            <a:extLst>
              <a:ext uri="{FF2B5EF4-FFF2-40B4-BE49-F238E27FC236}">
                <a16:creationId xmlns:a16="http://schemas.microsoft.com/office/drawing/2014/main" id="{AE96A34E-1685-495D-A6F9-05D67DA667E7}"/>
              </a:ext>
            </a:extLst>
          </p:cNvPr>
          <p:cNvSpPr/>
          <p:nvPr/>
        </p:nvSpPr>
        <p:spPr>
          <a:xfrm>
            <a:off x="543948" y="1191148"/>
            <a:ext cx="2907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cs typeface="Arial" panose="020B0604020202020204" pitchFamily="34" charset="0"/>
              </a:rPr>
              <a:t>FUNCIONES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53316145"/>
              </p:ext>
            </p:extLst>
          </p:nvPr>
        </p:nvGraphicFramePr>
        <p:xfrm>
          <a:off x="0" y="1052736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6398"/>
            <a:ext cx="8496622" cy="792162"/>
          </a:xfrm>
        </p:spPr>
        <p:txBody>
          <a:bodyPr/>
          <a:lstStyle/>
          <a:p>
            <a:pPr algn="ctr" eaLnBrk="1" hangingPunct="1"/>
            <a:r>
              <a:rPr lang="es-CO" altLang="es-CO" sz="2400" dirty="0">
                <a:latin typeface="Arial" panose="020B0604020202020204" pitchFamily="34" charset="0"/>
                <a:cs typeface="Arial" panose="020B0604020202020204" pitchFamily="34" charset="0"/>
              </a:rPr>
              <a:t>2. Actores involucrados en el diseño, planeación e implementación de la intervención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107504" y="5017931"/>
            <a:ext cx="2663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200" dirty="0">
                <a:cs typeface="Arial" panose="020B0604020202020204" pitchFamily="34" charset="0"/>
              </a:rPr>
              <a:t>Apoyo para el desarrollo del proyecto y la adopción de la estrategia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60040" y="5703639"/>
            <a:ext cx="2663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200" dirty="0">
                <a:cs typeface="Arial" panose="020B0604020202020204" pitchFamily="34" charset="0"/>
              </a:rPr>
              <a:t>Aval para la participación de los profesionales</a:t>
            </a:r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071E35B9-15DE-42DD-8F2E-D0224A1D0AF6}"/>
              </a:ext>
            </a:extLst>
          </p:cNvPr>
          <p:cNvSpPr/>
          <p:nvPr/>
        </p:nvSpPr>
        <p:spPr>
          <a:xfrm>
            <a:off x="-142587" y="4546756"/>
            <a:ext cx="2663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cs typeface="Arial" panose="020B0604020202020204" pitchFamily="34" charset="0"/>
              </a:rPr>
              <a:t>FUNCIONES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89379428"/>
              </p:ext>
            </p:extLst>
          </p:nvPr>
        </p:nvGraphicFramePr>
        <p:xfrm>
          <a:off x="0" y="1052736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6398"/>
            <a:ext cx="8496622" cy="792162"/>
          </a:xfrm>
        </p:spPr>
        <p:txBody>
          <a:bodyPr/>
          <a:lstStyle/>
          <a:p>
            <a:pPr algn="ctr" eaLnBrk="1" hangingPunct="1"/>
            <a:r>
              <a:rPr lang="es-CO" altLang="es-CO" sz="2400" dirty="0">
                <a:latin typeface="Arial" panose="020B0604020202020204" pitchFamily="34" charset="0"/>
                <a:cs typeface="Arial" panose="020B0604020202020204" pitchFamily="34" charset="0"/>
              </a:rPr>
              <a:t>2. Actores involucrados en el diseño, planeación e implementación de la intervención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567275" y="5847655"/>
            <a:ext cx="2685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Identificación de necesidades de la plataforma de profesionales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660232" y="5013176"/>
            <a:ext cx="2456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Preparación de los contenidos de las reuniones conjuntas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998228" y="4356559"/>
            <a:ext cx="227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Planificación de la estrategia</a:t>
            </a:r>
            <a:endParaRPr lang="es-CO" sz="1200" dirty="0">
              <a:cs typeface="Arial" panose="020B0604020202020204" pitchFamily="34" charset="0"/>
            </a:endParaRPr>
          </a:p>
        </p:txBody>
      </p:sp>
      <p:sp>
        <p:nvSpPr>
          <p:cNvPr id="8" name="11 Rectángulo">
            <a:extLst>
              <a:ext uri="{FF2B5EF4-FFF2-40B4-BE49-F238E27FC236}">
                <a16:creationId xmlns:a16="http://schemas.microsoft.com/office/drawing/2014/main" id="{50ABD5D5-75B6-48BE-9A31-A1F3620FD6D9}"/>
              </a:ext>
            </a:extLst>
          </p:cNvPr>
          <p:cNvSpPr/>
          <p:nvPr/>
        </p:nvSpPr>
        <p:spPr>
          <a:xfrm>
            <a:off x="7092280" y="3943827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cs typeface="Arial" panose="020B0604020202020204" pitchFamily="34" charset="0"/>
              </a:rPr>
              <a:t>FUNCIONES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7256132"/>
              </p:ext>
            </p:extLst>
          </p:nvPr>
        </p:nvGraphicFramePr>
        <p:xfrm>
          <a:off x="0" y="980728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6398"/>
            <a:ext cx="8496622" cy="792162"/>
          </a:xfrm>
        </p:spPr>
        <p:txBody>
          <a:bodyPr/>
          <a:lstStyle/>
          <a:p>
            <a:pPr algn="ctr" eaLnBrk="1" hangingPunct="1"/>
            <a:r>
              <a:rPr lang="es-CO" altLang="es-CO" sz="2400" dirty="0">
                <a:latin typeface="Arial" panose="020B0604020202020204" pitchFamily="34" charset="0"/>
                <a:cs typeface="Arial" panose="020B0604020202020204" pitchFamily="34" charset="0"/>
              </a:rPr>
              <a:t>2. Actores involucrados en el diseño, planeación e implementación de la intervención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084168" y="1528665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cs typeface="Arial" panose="020B0604020202020204" pitchFamily="34" charset="0"/>
              </a:rPr>
              <a:t>Diseño, discusión y validación de instrumentos con CCL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486692" y="2031231"/>
            <a:ext cx="2549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cs typeface="Arial" panose="020B0604020202020204" pitchFamily="34" charset="0"/>
              </a:rPr>
              <a:t>Capacitación a miembros del CCL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740469" y="2459503"/>
            <a:ext cx="2312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cs typeface="Arial" panose="020B0604020202020204" pitchFamily="34" charset="0"/>
              </a:rPr>
              <a:t>Agenciamiento del proyecto con directivos y profesionales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030752" y="3116385"/>
            <a:ext cx="2005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cs typeface="Arial" panose="020B0604020202020204" pitchFamily="34" charset="0"/>
              </a:rPr>
              <a:t>Sistematización de la experiencia </a:t>
            </a:r>
          </a:p>
        </p:txBody>
      </p:sp>
      <p:sp>
        <p:nvSpPr>
          <p:cNvPr id="12" name="7 Rectángulo">
            <a:extLst>
              <a:ext uri="{FF2B5EF4-FFF2-40B4-BE49-F238E27FC236}">
                <a16:creationId xmlns:a16="http://schemas.microsoft.com/office/drawing/2014/main" id="{30D6CB2F-68AB-4603-919B-889D96F95795}"/>
              </a:ext>
            </a:extLst>
          </p:cNvPr>
          <p:cNvSpPr/>
          <p:nvPr/>
        </p:nvSpPr>
        <p:spPr>
          <a:xfrm>
            <a:off x="5606825" y="1190582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200" b="1" dirty="0">
                <a:cs typeface="Arial" panose="020B0604020202020204" pitchFamily="34" charset="0"/>
              </a:rPr>
              <a:t>FUNCIONES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42682"/>
            <a:ext cx="8617945" cy="432197"/>
          </a:xfrm>
        </p:spPr>
        <p:txBody>
          <a:bodyPr/>
          <a:lstStyle/>
          <a:p>
            <a:pPr algn="ctr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3. Diseño de la intervención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AC9C75-5763-4FD0-B24F-0FBB5FCEF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7" t="14983" r="12988"/>
          <a:stretch/>
        </p:blipFill>
        <p:spPr>
          <a:xfrm>
            <a:off x="551060" y="1422544"/>
            <a:ext cx="8041880" cy="519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125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do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1048</Words>
  <Application>Microsoft Office PowerPoint</Application>
  <PresentationFormat>On-screen Show (4:3)</PresentationFormat>
  <Paragraphs>181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Symbol</vt:lpstr>
      <vt:lpstr>Times New Roman</vt:lpstr>
      <vt:lpstr>Wingdings</vt:lpstr>
      <vt:lpstr>Diseño predeterminado</vt:lpstr>
      <vt:lpstr>PowerPoint Presentation</vt:lpstr>
      <vt:lpstr>Índice</vt:lpstr>
      <vt:lpstr>PowerPoint Presentation</vt:lpstr>
      <vt:lpstr>2. Actores involucrados en el diseño, implementación y evaluación de la intervención </vt:lpstr>
      <vt:lpstr>2. Actores involucrados en el diseño, planeación e implementación de la intervención </vt:lpstr>
      <vt:lpstr>2. Actores involucrados en el diseño, planeación e implementación de la intervención </vt:lpstr>
      <vt:lpstr>2. Actores involucrados en el diseño, planeación e implementación de la intervención </vt:lpstr>
      <vt:lpstr>2. Actores involucrados en el diseño, planeación e implementación de la intervención </vt:lpstr>
      <vt:lpstr>3. Diseño de la intervención</vt:lpstr>
      <vt:lpstr>3.1. Estudio de línea de base</vt:lpstr>
      <vt:lpstr>PowerPoint Presentation</vt:lpstr>
      <vt:lpstr>3.2. Devolución de resultados</vt:lpstr>
      <vt:lpstr>PowerPoint Presentation</vt:lpstr>
      <vt:lpstr>3.3. Metodología para la priorización de problemas</vt:lpstr>
      <vt:lpstr>PowerPoint Presentation</vt:lpstr>
      <vt:lpstr>PowerPoint Presentation</vt:lpstr>
      <vt:lpstr>PowerPoint Presentation</vt:lpstr>
      <vt:lpstr>3.5. Priorización de estrategias de mejora</vt:lpstr>
      <vt:lpstr>PowerPoint Presentation</vt:lpstr>
      <vt:lpstr>3.6. Estrategia de intervención seleccionada</vt:lpstr>
      <vt:lpstr>3.7. Objetivos de la intervención</vt:lpstr>
      <vt:lpstr>3.8. Definición y características de las reuniones conjuntas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nmartinez</dc:creator>
  <cp:lastModifiedBy>Íngrid Vargas</cp:lastModifiedBy>
  <cp:revision>279</cp:revision>
  <dcterms:created xsi:type="dcterms:W3CDTF">2014-09-03T15:41:50Z</dcterms:created>
  <dcterms:modified xsi:type="dcterms:W3CDTF">2022-12-23T09:05:42Z</dcterms:modified>
</cp:coreProperties>
</file>